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  <p:sldMasterId id="2147483684" r:id="rId2"/>
    <p:sldMasterId id="2147483685" r:id="rId3"/>
  </p:sldMasterIdLst>
  <p:notesMasterIdLst>
    <p:notesMasterId r:id="rId44"/>
  </p:notesMasterIdLst>
  <p:sldIdLst>
    <p:sldId id="256" r:id="rId4"/>
    <p:sldId id="341" r:id="rId5"/>
    <p:sldId id="258" r:id="rId6"/>
    <p:sldId id="264" r:id="rId7"/>
    <p:sldId id="269" r:id="rId8"/>
    <p:sldId id="270" r:id="rId9"/>
    <p:sldId id="280" r:id="rId10"/>
    <p:sldId id="283" r:id="rId11"/>
    <p:sldId id="343" r:id="rId12"/>
    <p:sldId id="284" r:id="rId13"/>
    <p:sldId id="289" r:id="rId14"/>
    <p:sldId id="344" r:id="rId15"/>
    <p:sldId id="291" r:id="rId16"/>
    <p:sldId id="346" r:id="rId17"/>
    <p:sldId id="347" r:id="rId18"/>
    <p:sldId id="349" r:id="rId19"/>
    <p:sldId id="351" r:id="rId20"/>
    <p:sldId id="352" r:id="rId21"/>
    <p:sldId id="353" r:id="rId22"/>
    <p:sldId id="354" r:id="rId23"/>
    <p:sldId id="355" r:id="rId24"/>
    <p:sldId id="356" r:id="rId25"/>
    <p:sldId id="293" r:id="rId26"/>
    <p:sldId id="357" r:id="rId27"/>
    <p:sldId id="358" r:id="rId28"/>
    <p:sldId id="360" r:id="rId29"/>
    <p:sldId id="362" r:id="rId30"/>
    <p:sldId id="364" r:id="rId31"/>
    <p:sldId id="366" r:id="rId32"/>
    <p:sldId id="368" r:id="rId33"/>
    <p:sldId id="294" r:id="rId34"/>
    <p:sldId id="297" r:id="rId35"/>
    <p:sldId id="298" r:id="rId36"/>
    <p:sldId id="371" r:id="rId37"/>
    <p:sldId id="369" r:id="rId38"/>
    <p:sldId id="304" r:id="rId39"/>
    <p:sldId id="370" r:id="rId40"/>
    <p:sldId id="301" r:id="rId41"/>
    <p:sldId id="311" r:id="rId42"/>
    <p:sldId id="316" r:id="rId43"/>
  </p:sldIdLst>
  <p:sldSz cx="9144000" cy="5143500" type="screen16x9"/>
  <p:notesSz cx="6858000" cy="9144000"/>
  <p:embeddedFontLst>
    <p:embeddedFont>
      <p:font typeface="Advent Pro" panose="020B0604020202020204" charset="0"/>
      <p:regular r:id="rId45"/>
      <p:bold r:id="rId46"/>
      <p:italic r:id="rId47"/>
      <p:boldItalic r:id="rId48"/>
    </p:embeddedFont>
    <p:embeddedFont>
      <p:font typeface="Arial Narrow" panose="020B0606020202030204" pitchFamily="3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F829C0-FEFE-633F-01A3-AE46FB2905C8}" v="2" dt="2023-01-06T14:40:09.371"/>
    <p1510:client id="{52E0D193-BFE4-4A51-B7C7-AFEDA9037D7E}" v="1" dt="2022-12-31T08:43:01.811"/>
    <p1510:client id="{62768E52-0DDA-D3AD-9AEC-055E74414ADD}" v="57" dt="2022-12-29T16:49:37.377"/>
    <p1510:client id="{6613A83C-B6D1-EEC0-4546-730C7F0835E8}" v="62" dt="2023-01-02T16:30:58.619"/>
    <p1510:client id="{8429BF22-9C2B-8054-763C-92E2A87708B3}" v="2" dt="2023-01-01T03:56:58.141"/>
    <p1510:client id="{8A30498E-978A-DDA7-5B5B-88C8AC11A6D2}" v="264" dt="2023-01-01T14:31:13.023"/>
    <p1510:client id="{A164659D-62C8-13AC-D208-115AF6200B06}" v="61" dt="2023-01-10T08:44:10.243"/>
    <p1510:client id="{A1885784-474C-F145-11AD-E08A81BEE882}" v="377" dt="2023-01-03T01:29:57.566"/>
    <p1510:client id="{BBD86887-5EFE-B376-2333-A28D7F8E627C}" v="1606" dt="2022-12-30T17:43:47.414"/>
    <p1510:client id="{D0BA322B-21F3-D604-7CE6-6472D90370A5}" v="2211" dt="2022-12-31T09:56:41.621"/>
    <p1510:client id="{F21E909F-1140-80C1-102C-67183133D173}" v="4" dt="2023-01-01T16:32:33.182"/>
    <p1510:client id="{F228A56A-2E6C-1024-86F1-46872179F3CC}" v="1057" dt="2022-12-30T09:50:26.887"/>
    <p1510:client id="{FC884D8A-78B5-A0A3-134B-E1B677851F9C}" v="31" dt="2023-01-13T02:11:47.553"/>
  </p1510:revLst>
</p1510:revInfo>
</file>

<file path=ppt/tableStyles.xml><?xml version="1.0" encoding="utf-8"?>
<a:tblStyleLst xmlns:a="http://schemas.openxmlformats.org/drawingml/2006/main" def="{1F08023D-10FF-4A16-BEF2-9ABD1FAFE592}">
  <a:tblStyle styleId="{1F08023D-10FF-4A16-BEF2-9ABD1FAFE5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font" Target="fonts/font1.fntdata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font" Target="fonts/font4.fntdata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2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5.fntdata"/><Relationship Id="rId57" Type="http://schemas.microsoft.com/office/2015/10/relationships/revisionInfo" Target="revisionInfo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jpeg>
</file>

<file path=ppt/media/image43.png>
</file>

<file path=ppt/media/image44.jpeg>
</file>

<file path=ppt/media/image45.png>
</file>

<file path=ppt/media/image46.png>
</file>

<file path=ppt/media/image47.png>
</file>

<file path=ppt/media/image48.jpeg>
</file>

<file path=ppt/media/image49.jpeg>
</file>

<file path=ppt/media/image5.jpeg>
</file>

<file path=ppt/media/image50.png>
</file>

<file path=ppt/media/image51.jpeg>
</file>

<file path=ppt/media/image52.jpe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6d931ca177_0_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6d931ca177_0_7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6d931ca177_0_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6d931ca177_0_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6cf04e3d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6cf04e3d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8994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6d931ca177_0_31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6d931ca177_0_31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6d931ca177_0_31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6d931ca177_0_31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67589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6d931ca177_0_31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6d931ca177_0_31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36444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6d931ca177_0_31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6d931ca177_0_31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0587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6d931ca177_0_31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6d931ca177_0_31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11737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6d931ca177_0_31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6d931ca177_0_31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05866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6d931ca177_0_31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6d931ca177_0_31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973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41819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6d931ca177_0_31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6d931ca177_0_31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07318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6d931ca177_0_31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6d931ca177_0_31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9283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6cf04e3d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6cf04e3d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669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6da1c9a622_1_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6da1c9a622_1_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6da1c9a622_1_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6da1c9a622_1_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89909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6da1c9a622_1_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6da1c9a622_1_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40873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6da1c9a622_1_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6da1c9a622_1_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83702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6da1c9a622_1_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6da1c9a622_1_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28990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6da1c9a622_1_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6da1c9a622_1_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37361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6da1c9a622_1_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6da1c9a622_1_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2687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6cf04e3d7e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6cf04e3d7e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6cf04e3d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6cf04e3d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5914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6d931ca177_0_317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6d931ca177_0_317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6d931ca177_0_31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6d931ca177_0_31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6da1c9a35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6da1c9a35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6d931ca177_0_31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6d931ca177_0_31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004468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6cf04e3d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6cf04e3d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32192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g6d931ca177_0_32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" name="Google Shape;1352;g6d931ca177_0_32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g6d931ca177_0_32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" name="Google Shape;1352;g6d931ca177_0_32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31750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6da1c9a35e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6da1c9a35e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6d931ca177_0_32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6d931ca177_0_32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6d931ca1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6d931ca1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6da1c9a35e_0_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6da1c9a35e_0_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d931ca17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d931ca17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6d931ca177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6d931ca177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6d931ca177_0_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6d931ca177_0_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6da1c9a35e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6da1c9a35e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6cf04e3d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6cf04e3d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6498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90599" y="861216"/>
            <a:ext cx="3194167" cy="3237462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rgbClr val="FAD2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390250" y="-187325"/>
            <a:ext cx="3938217" cy="4312260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657300" y="1376075"/>
            <a:ext cx="2725368" cy="2988004"/>
          </a:xfrm>
          <a:custGeom>
            <a:avLst/>
            <a:gdLst/>
            <a:ahLst/>
            <a:cxnLst/>
            <a:rect l="l" t="t" r="r" b="b"/>
            <a:pathLst>
              <a:path w="92905" h="101858" extrusionOk="0">
                <a:moveTo>
                  <a:pt x="89371" y="1"/>
                </a:moveTo>
                <a:cubicBezTo>
                  <a:pt x="88352" y="1"/>
                  <a:pt x="87320" y="555"/>
                  <a:pt x="86596" y="1943"/>
                </a:cubicBezTo>
                <a:cubicBezTo>
                  <a:pt x="84603" y="5762"/>
                  <a:pt x="81782" y="6093"/>
                  <a:pt x="78959" y="7256"/>
                </a:cubicBezTo>
                <a:cubicBezTo>
                  <a:pt x="76136" y="8419"/>
                  <a:pt x="75804" y="10079"/>
                  <a:pt x="75140" y="11420"/>
                </a:cubicBezTo>
                <a:cubicBezTo>
                  <a:pt x="74699" y="12309"/>
                  <a:pt x="73891" y="13184"/>
                  <a:pt x="72181" y="13184"/>
                </a:cubicBezTo>
                <a:cubicBezTo>
                  <a:pt x="71318" y="13184"/>
                  <a:pt x="70224" y="12961"/>
                  <a:pt x="68831" y="12404"/>
                </a:cubicBezTo>
                <a:cubicBezTo>
                  <a:pt x="67230" y="11763"/>
                  <a:pt x="65703" y="11419"/>
                  <a:pt x="64202" y="11419"/>
                </a:cubicBezTo>
                <a:cubicBezTo>
                  <a:pt x="61813" y="11419"/>
                  <a:pt x="59490" y="12292"/>
                  <a:pt x="57043" y="14230"/>
                </a:cubicBezTo>
                <a:cubicBezTo>
                  <a:pt x="53057" y="17384"/>
                  <a:pt x="56710" y="20871"/>
                  <a:pt x="51730" y="21203"/>
                </a:cubicBezTo>
                <a:cubicBezTo>
                  <a:pt x="46749" y="21536"/>
                  <a:pt x="45254" y="21868"/>
                  <a:pt x="45254" y="21868"/>
                </a:cubicBezTo>
                <a:cubicBezTo>
                  <a:pt x="39278" y="22365"/>
                  <a:pt x="41105" y="26848"/>
                  <a:pt x="41270" y="30169"/>
                </a:cubicBezTo>
                <a:cubicBezTo>
                  <a:pt x="41436" y="33489"/>
                  <a:pt x="35791" y="33323"/>
                  <a:pt x="33633" y="33988"/>
                </a:cubicBezTo>
                <a:cubicBezTo>
                  <a:pt x="31475" y="34652"/>
                  <a:pt x="32969" y="36644"/>
                  <a:pt x="31475" y="37142"/>
                </a:cubicBezTo>
                <a:cubicBezTo>
                  <a:pt x="29980" y="37640"/>
                  <a:pt x="28984" y="38304"/>
                  <a:pt x="27821" y="38969"/>
                </a:cubicBezTo>
                <a:cubicBezTo>
                  <a:pt x="26659" y="39633"/>
                  <a:pt x="23505" y="38969"/>
                  <a:pt x="21679" y="41542"/>
                </a:cubicBezTo>
                <a:cubicBezTo>
                  <a:pt x="19852" y="44115"/>
                  <a:pt x="21346" y="46605"/>
                  <a:pt x="22176" y="48017"/>
                </a:cubicBezTo>
                <a:cubicBezTo>
                  <a:pt x="22945" y="49323"/>
                  <a:pt x="26838" y="51125"/>
                  <a:pt x="24789" y="51125"/>
                </a:cubicBezTo>
                <a:cubicBezTo>
                  <a:pt x="24623" y="51125"/>
                  <a:pt x="24418" y="51113"/>
                  <a:pt x="24169" y="51088"/>
                </a:cubicBezTo>
                <a:cubicBezTo>
                  <a:pt x="24046" y="51076"/>
                  <a:pt x="23927" y="51070"/>
                  <a:pt x="23810" y="51070"/>
                </a:cubicBezTo>
                <a:cubicBezTo>
                  <a:pt x="20788" y="51070"/>
                  <a:pt x="20018" y="55073"/>
                  <a:pt x="20018" y="55073"/>
                </a:cubicBezTo>
                <a:cubicBezTo>
                  <a:pt x="19841" y="55029"/>
                  <a:pt x="19684" y="55008"/>
                  <a:pt x="19544" y="55008"/>
                </a:cubicBezTo>
                <a:cubicBezTo>
                  <a:pt x="18113" y="55008"/>
                  <a:pt x="18552" y="57183"/>
                  <a:pt x="18855" y="58394"/>
                </a:cubicBezTo>
                <a:cubicBezTo>
                  <a:pt x="19188" y="59721"/>
                  <a:pt x="16198" y="60385"/>
                  <a:pt x="12474" y="63208"/>
                </a:cubicBezTo>
                <a:cubicBezTo>
                  <a:pt x="8749" y="66031"/>
                  <a:pt x="10069" y="69105"/>
                  <a:pt x="11965" y="71309"/>
                </a:cubicBezTo>
                <a:cubicBezTo>
                  <a:pt x="13861" y="73514"/>
                  <a:pt x="8963" y="74967"/>
                  <a:pt x="4482" y="78702"/>
                </a:cubicBezTo>
                <a:cubicBezTo>
                  <a:pt x="1" y="82435"/>
                  <a:pt x="11716" y="93072"/>
                  <a:pt x="11716" y="93072"/>
                </a:cubicBezTo>
                <a:cubicBezTo>
                  <a:pt x="13421" y="100139"/>
                  <a:pt x="33124" y="101857"/>
                  <a:pt x="51890" y="101857"/>
                </a:cubicBezTo>
                <a:cubicBezTo>
                  <a:pt x="69664" y="101857"/>
                  <a:pt x="86596" y="100315"/>
                  <a:pt x="86596" y="100315"/>
                </a:cubicBezTo>
                <a:cubicBezTo>
                  <a:pt x="86596" y="100315"/>
                  <a:pt x="92905" y="6591"/>
                  <a:pt x="92905" y="3603"/>
                </a:cubicBezTo>
                <a:cubicBezTo>
                  <a:pt x="92905" y="1701"/>
                  <a:pt x="91156" y="1"/>
                  <a:pt x="89371" y="1"/>
                </a:cubicBezTo>
                <a:close/>
              </a:path>
            </a:pathLst>
          </a:custGeom>
          <a:solidFill>
            <a:srgbClr val="FAD2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290605" y="2787512"/>
            <a:ext cx="5669442" cy="1879553"/>
            <a:chOff x="1156025" y="3122250"/>
            <a:chExt cx="4047000" cy="1341675"/>
          </a:xfrm>
        </p:grpSpPr>
        <p:sp>
          <p:nvSpPr>
            <p:cNvPr id="13" name="Google Shape;13;p2"/>
            <p:cNvSpPr/>
            <p:nvPr/>
          </p:nvSpPr>
          <p:spPr>
            <a:xfrm>
              <a:off x="2625400" y="3426850"/>
              <a:ext cx="2577625" cy="1002875"/>
            </a:xfrm>
            <a:custGeom>
              <a:avLst/>
              <a:gdLst/>
              <a:ahLst/>
              <a:cxnLst/>
              <a:rect l="l" t="t" r="r" b="b"/>
              <a:pathLst>
                <a:path w="103105" h="40115" extrusionOk="0">
                  <a:moveTo>
                    <a:pt x="54820" y="0"/>
                  </a:moveTo>
                  <a:cubicBezTo>
                    <a:pt x="54111" y="0"/>
                    <a:pt x="52785" y="470"/>
                    <a:pt x="51590" y="1140"/>
                  </a:cubicBezTo>
                  <a:cubicBezTo>
                    <a:pt x="50258" y="1887"/>
                    <a:pt x="42835" y="2759"/>
                    <a:pt x="39474" y="3879"/>
                  </a:cubicBezTo>
                  <a:cubicBezTo>
                    <a:pt x="36112" y="5000"/>
                    <a:pt x="23659" y="9235"/>
                    <a:pt x="23659" y="9235"/>
                  </a:cubicBezTo>
                  <a:cubicBezTo>
                    <a:pt x="23659" y="9235"/>
                    <a:pt x="22607" y="9024"/>
                    <a:pt x="21346" y="9024"/>
                  </a:cubicBezTo>
                  <a:cubicBezTo>
                    <a:pt x="20926" y="9024"/>
                    <a:pt x="20483" y="9048"/>
                    <a:pt x="20048" y="9110"/>
                  </a:cubicBezTo>
                  <a:cubicBezTo>
                    <a:pt x="18304" y="9360"/>
                    <a:pt x="15565" y="10107"/>
                    <a:pt x="15565" y="10107"/>
                  </a:cubicBezTo>
                  <a:cubicBezTo>
                    <a:pt x="13573" y="10107"/>
                    <a:pt x="1" y="6744"/>
                    <a:pt x="1" y="6744"/>
                  </a:cubicBezTo>
                  <a:lnTo>
                    <a:pt x="1" y="6744"/>
                  </a:lnTo>
                  <a:lnTo>
                    <a:pt x="1992" y="40115"/>
                  </a:lnTo>
                  <a:lnTo>
                    <a:pt x="100598" y="40115"/>
                  </a:lnTo>
                  <a:cubicBezTo>
                    <a:pt x="100598" y="40115"/>
                    <a:pt x="103104" y="34262"/>
                    <a:pt x="100598" y="33386"/>
                  </a:cubicBezTo>
                  <a:cubicBezTo>
                    <a:pt x="98092" y="32509"/>
                    <a:pt x="94512" y="29033"/>
                    <a:pt x="94512" y="29033"/>
                  </a:cubicBezTo>
                  <a:cubicBezTo>
                    <a:pt x="94512" y="29033"/>
                    <a:pt x="88410" y="18698"/>
                    <a:pt x="87289" y="18199"/>
                  </a:cubicBezTo>
                  <a:cubicBezTo>
                    <a:pt x="86170" y="17701"/>
                    <a:pt x="81686" y="11724"/>
                    <a:pt x="80939" y="11108"/>
                  </a:cubicBezTo>
                  <a:cubicBezTo>
                    <a:pt x="80662" y="10880"/>
                    <a:pt x="80127" y="10803"/>
                    <a:pt x="79526" y="10803"/>
                  </a:cubicBezTo>
                  <a:cubicBezTo>
                    <a:pt x="78507" y="10803"/>
                    <a:pt x="77299" y="11023"/>
                    <a:pt x="76830" y="11101"/>
                  </a:cubicBezTo>
                  <a:cubicBezTo>
                    <a:pt x="76803" y="11106"/>
                    <a:pt x="76772" y="11108"/>
                    <a:pt x="76738" y="11108"/>
                  </a:cubicBezTo>
                  <a:cubicBezTo>
                    <a:pt x="75847" y="11108"/>
                    <a:pt x="72771" y="9570"/>
                    <a:pt x="70853" y="8611"/>
                  </a:cubicBezTo>
                  <a:cubicBezTo>
                    <a:pt x="68862" y="7614"/>
                    <a:pt x="64378" y="5052"/>
                    <a:pt x="64378" y="5052"/>
                  </a:cubicBezTo>
                  <a:cubicBezTo>
                    <a:pt x="64378" y="5052"/>
                    <a:pt x="63009" y="4502"/>
                    <a:pt x="61888" y="4378"/>
                  </a:cubicBezTo>
                  <a:cubicBezTo>
                    <a:pt x="60767" y="4253"/>
                    <a:pt x="56783" y="1639"/>
                    <a:pt x="56783" y="1639"/>
                  </a:cubicBezTo>
                  <a:cubicBezTo>
                    <a:pt x="56783" y="1639"/>
                    <a:pt x="55662" y="144"/>
                    <a:pt x="55039" y="19"/>
                  </a:cubicBezTo>
                  <a:cubicBezTo>
                    <a:pt x="54975" y="7"/>
                    <a:pt x="54902" y="0"/>
                    <a:pt x="548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156025" y="3122250"/>
              <a:ext cx="2769725" cy="1341675"/>
            </a:xfrm>
            <a:custGeom>
              <a:avLst/>
              <a:gdLst/>
              <a:ahLst/>
              <a:cxnLst/>
              <a:rect l="l" t="t" r="r" b="b"/>
              <a:pathLst>
                <a:path w="110789" h="53667" extrusionOk="0">
                  <a:moveTo>
                    <a:pt x="1" y="0"/>
                  </a:moveTo>
                  <a:lnTo>
                    <a:pt x="3864" y="53172"/>
                  </a:lnTo>
                  <a:cubicBezTo>
                    <a:pt x="3864" y="53172"/>
                    <a:pt x="36750" y="53667"/>
                    <a:pt x="65973" y="53667"/>
                  </a:cubicBezTo>
                  <a:cubicBezTo>
                    <a:pt x="89575" y="53667"/>
                    <a:pt x="110788" y="53344"/>
                    <a:pt x="110357" y="52176"/>
                  </a:cubicBezTo>
                  <a:cubicBezTo>
                    <a:pt x="109393" y="49561"/>
                    <a:pt x="103105" y="44829"/>
                    <a:pt x="102482" y="44704"/>
                  </a:cubicBezTo>
                  <a:cubicBezTo>
                    <a:pt x="101858" y="44580"/>
                    <a:pt x="99367" y="42463"/>
                    <a:pt x="98372" y="41343"/>
                  </a:cubicBezTo>
                  <a:cubicBezTo>
                    <a:pt x="97376" y="40222"/>
                    <a:pt x="92768" y="36611"/>
                    <a:pt x="90651" y="36113"/>
                  </a:cubicBezTo>
                  <a:cubicBezTo>
                    <a:pt x="88535" y="35615"/>
                    <a:pt x="86043" y="32626"/>
                    <a:pt x="86043" y="32626"/>
                  </a:cubicBezTo>
                  <a:cubicBezTo>
                    <a:pt x="86043" y="32626"/>
                    <a:pt x="82558" y="29390"/>
                    <a:pt x="79196" y="28143"/>
                  </a:cubicBezTo>
                  <a:cubicBezTo>
                    <a:pt x="75834" y="26897"/>
                    <a:pt x="63257" y="17932"/>
                    <a:pt x="62261" y="17060"/>
                  </a:cubicBezTo>
                  <a:cubicBezTo>
                    <a:pt x="61264" y="16189"/>
                    <a:pt x="55786" y="8842"/>
                    <a:pt x="55038" y="7971"/>
                  </a:cubicBezTo>
                  <a:cubicBezTo>
                    <a:pt x="54790" y="7680"/>
                    <a:pt x="54458" y="7584"/>
                    <a:pt x="54126" y="7584"/>
                  </a:cubicBezTo>
                  <a:cubicBezTo>
                    <a:pt x="53462" y="7584"/>
                    <a:pt x="52798" y="7971"/>
                    <a:pt x="52798" y="7971"/>
                  </a:cubicBezTo>
                  <a:cubicBezTo>
                    <a:pt x="52798" y="7971"/>
                    <a:pt x="51801" y="6476"/>
                    <a:pt x="50929" y="6102"/>
                  </a:cubicBezTo>
                  <a:cubicBezTo>
                    <a:pt x="50057" y="5729"/>
                    <a:pt x="50929" y="4235"/>
                    <a:pt x="50929" y="4235"/>
                  </a:cubicBezTo>
                  <a:cubicBezTo>
                    <a:pt x="50929" y="4235"/>
                    <a:pt x="50307" y="3363"/>
                    <a:pt x="49560" y="3238"/>
                  </a:cubicBezTo>
                  <a:cubicBezTo>
                    <a:pt x="49521" y="3232"/>
                    <a:pt x="49475" y="3228"/>
                    <a:pt x="49423" y="3228"/>
                  </a:cubicBezTo>
                  <a:cubicBezTo>
                    <a:pt x="48482" y="3228"/>
                    <a:pt x="45575" y="4235"/>
                    <a:pt x="45575" y="4235"/>
                  </a:cubicBezTo>
                  <a:cubicBezTo>
                    <a:pt x="45575" y="4235"/>
                    <a:pt x="42835" y="2989"/>
                    <a:pt x="39598" y="1744"/>
                  </a:cubicBezTo>
                  <a:cubicBezTo>
                    <a:pt x="38620" y="1368"/>
                    <a:pt x="36531" y="1242"/>
                    <a:pt x="33911" y="1242"/>
                  </a:cubicBezTo>
                  <a:cubicBezTo>
                    <a:pt x="28543" y="1242"/>
                    <a:pt x="20949" y="1772"/>
                    <a:pt x="16144" y="1772"/>
                  </a:cubicBezTo>
                  <a:cubicBezTo>
                    <a:pt x="15528" y="1772"/>
                    <a:pt x="14958" y="1764"/>
                    <a:pt x="14444" y="1744"/>
                  </a:cubicBezTo>
                  <a:cubicBezTo>
                    <a:pt x="7969" y="149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/>
          <p:nvPr/>
        </p:nvSpPr>
        <p:spPr>
          <a:xfrm>
            <a:off x="-40975" y="3911275"/>
            <a:ext cx="9225941" cy="1798646"/>
          </a:xfrm>
          <a:custGeom>
            <a:avLst/>
            <a:gdLst/>
            <a:ahLst/>
            <a:cxnLst/>
            <a:rect l="l" t="t" r="r" b="b"/>
            <a:pathLst>
              <a:path w="203922" h="59880" extrusionOk="0">
                <a:moveTo>
                  <a:pt x="186768" y="1"/>
                </a:moveTo>
                <a:cubicBezTo>
                  <a:pt x="184950" y="1"/>
                  <a:pt x="180597" y="4494"/>
                  <a:pt x="178845" y="4653"/>
                </a:cubicBezTo>
                <a:cubicBezTo>
                  <a:pt x="177018" y="4820"/>
                  <a:pt x="174611" y="8140"/>
                  <a:pt x="173698" y="8721"/>
                </a:cubicBezTo>
                <a:cubicBezTo>
                  <a:pt x="172785" y="9302"/>
                  <a:pt x="169720" y="10153"/>
                  <a:pt x="169720" y="10153"/>
                </a:cubicBezTo>
                <a:cubicBezTo>
                  <a:pt x="169332" y="10098"/>
                  <a:pt x="168907" y="10074"/>
                  <a:pt x="168454" y="10074"/>
                </a:cubicBezTo>
                <a:cubicBezTo>
                  <a:pt x="165508" y="10074"/>
                  <a:pt x="161407" y="11101"/>
                  <a:pt x="159176" y="11317"/>
                </a:cubicBezTo>
                <a:cubicBezTo>
                  <a:pt x="158688" y="11364"/>
                  <a:pt x="158142" y="11384"/>
                  <a:pt x="157569" y="11384"/>
                </a:cubicBezTo>
                <a:cubicBezTo>
                  <a:pt x="155128" y="11384"/>
                  <a:pt x="152200" y="11016"/>
                  <a:pt x="151124" y="10798"/>
                </a:cubicBezTo>
                <a:cubicBezTo>
                  <a:pt x="149797" y="10528"/>
                  <a:pt x="147721" y="10736"/>
                  <a:pt x="146559" y="10320"/>
                </a:cubicBezTo>
                <a:cubicBezTo>
                  <a:pt x="146272" y="10217"/>
                  <a:pt x="146020" y="10176"/>
                  <a:pt x="145785" y="10176"/>
                </a:cubicBezTo>
                <a:cubicBezTo>
                  <a:pt x="145069" y="10176"/>
                  <a:pt x="144508" y="10563"/>
                  <a:pt x="143570" y="10798"/>
                </a:cubicBezTo>
                <a:cubicBezTo>
                  <a:pt x="143155" y="10901"/>
                  <a:pt x="142131" y="10936"/>
                  <a:pt x="140950" y="10936"/>
                </a:cubicBezTo>
                <a:cubicBezTo>
                  <a:pt x="138589" y="10936"/>
                  <a:pt x="135601" y="10798"/>
                  <a:pt x="135601" y="10798"/>
                </a:cubicBezTo>
                <a:cubicBezTo>
                  <a:pt x="135601" y="10798"/>
                  <a:pt x="134604" y="9489"/>
                  <a:pt x="133774" y="8992"/>
                </a:cubicBezTo>
                <a:cubicBezTo>
                  <a:pt x="133359" y="8743"/>
                  <a:pt x="132737" y="8681"/>
                  <a:pt x="132218" y="8681"/>
                </a:cubicBezTo>
                <a:cubicBezTo>
                  <a:pt x="131699" y="8681"/>
                  <a:pt x="131284" y="8743"/>
                  <a:pt x="131284" y="8743"/>
                </a:cubicBezTo>
                <a:cubicBezTo>
                  <a:pt x="131284" y="8743"/>
                  <a:pt x="129872" y="6917"/>
                  <a:pt x="128707" y="6750"/>
                </a:cubicBezTo>
                <a:cubicBezTo>
                  <a:pt x="128686" y="6747"/>
                  <a:pt x="128665" y="6746"/>
                  <a:pt x="128644" y="6746"/>
                </a:cubicBezTo>
                <a:cubicBezTo>
                  <a:pt x="127460" y="6746"/>
                  <a:pt x="125208" y="11243"/>
                  <a:pt x="124311" y="11837"/>
                </a:cubicBezTo>
                <a:cubicBezTo>
                  <a:pt x="124092" y="11982"/>
                  <a:pt x="123784" y="12037"/>
                  <a:pt x="123443" y="12037"/>
                </a:cubicBezTo>
                <a:cubicBezTo>
                  <a:pt x="122359" y="12037"/>
                  <a:pt x="120935" y="11482"/>
                  <a:pt x="120935" y="11482"/>
                </a:cubicBezTo>
                <a:cubicBezTo>
                  <a:pt x="120935" y="11482"/>
                  <a:pt x="119661" y="10654"/>
                  <a:pt x="118726" y="10487"/>
                </a:cubicBezTo>
                <a:cubicBezTo>
                  <a:pt x="118677" y="10479"/>
                  <a:pt x="118629" y="10475"/>
                  <a:pt x="118582" y="10475"/>
                </a:cubicBezTo>
                <a:cubicBezTo>
                  <a:pt x="117732" y="10475"/>
                  <a:pt x="117194" y="11817"/>
                  <a:pt x="116125" y="11839"/>
                </a:cubicBezTo>
                <a:cubicBezTo>
                  <a:pt x="116107" y="11840"/>
                  <a:pt x="116088" y="11840"/>
                  <a:pt x="116069" y="11840"/>
                </a:cubicBezTo>
                <a:cubicBezTo>
                  <a:pt x="114866" y="11840"/>
                  <a:pt x="110870" y="11151"/>
                  <a:pt x="110870" y="11151"/>
                </a:cubicBezTo>
                <a:lnTo>
                  <a:pt x="112098" y="9989"/>
                </a:lnTo>
                <a:cubicBezTo>
                  <a:pt x="111426" y="9989"/>
                  <a:pt x="109413" y="10487"/>
                  <a:pt x="109413" y="10487"/>
                </a:cubicBezTo>
                <a:cubicBezTo>
                  <a:pt x="109956" y="10072"/>
                  <a:pt x="110197" y="8827"/>
                  <a:pt x="110197" y="8827"/>
                </a:cubicBezTo>
                <a:lnTo>
                  <a:pt x="110197" y="8827"/>
                </a:lnTo>
                <a:cubicBezTo>
                  <a:pt x="109118" y="8992"/>
                  <a:pt x="107380" y="11482"/>
                  <a:pt x="107380" y="11482"/>
                </a:cubicBezTo>
                <a:cubicBezTo>
                  <a:pt x="107337" y="11409"/>
                  <a:pt x="107235" y="11379"/>
                  <a:pt x="107097" y="11379"/>
                </a:cubicBezTo>
                <a:cubicBezTo>
                  <a:pt x="106443" y="11379"/>
                  <a:pt x="104967" y="12044"/>
                  <a:pt x="104967" y="12044"/>
                </a:cubicBezTo>
                <a:lnTo>
                  <a:pt x="106129" y="9905"/>
                </a:lnTo>
                <a:cubicBezTo>
                  <a:pt x="106118" y="9903"/>
                  <a:pt x="106105" y="9902"/>
                  <a:pt x="106091" y="9902"/>
                </a:cubicBezTo>
                <a:cubicBezTo>
                  <a:pt x="105501" y="9902"/>
                  <a:pt x="102789" y="11566"/>
                  <a:pt x="102789" y="11566"/>
                </a:cubicBezTo>
                <a:cubicBezTo>
                  <a:pt x="103019" y="11067"/>
                  <a:pt x="104700" y="9239"/>
                  <a:pt x="104700" y="9239"/>
                </a:cubicBezTo>
                <a:lnTo>
                  <a:pt x="104700" y="9239"/>
                </a:lnTo>
                <a:cubicBezTo>
                  <a:pt x="103770" y="9485"/>
                  <a:pt x="101328" y="12044"/>
                  <a:pt x="101328" y="12044"/>
                </a:cubicBezTo>
                <a:cubicBezTo>
                  <a:pt x="100574" y="12357"/>
                  <a:pt x="97730" y="12411"/>
                  <a:pt x="95488" y="12411"/>
                </a:cubicBezTo>
                <a:cubicBezTo>
                  <a:pt x="94313" y="12411"/>
                  <a:pt x="93304" y="12396"/>
                  <a:pt x="92847" y="12396"/>
                </a:cubicBezTo>
                <a:cubicBezTo>
                  <a:pt x="91519" y="12396"/>
                  <a:pt x="90107" y="11401"/>
                  <a:pt x="89112" y="11317"/>
                </a:cubicBezTo>
                <a:cubicBezTo>
                  <a:pt x="89068" y="11313"/>
                  <a:pt x="89025" y="11311"/>
                  <a:pt x="88981" y="11311"/>
                </a:cubicBezTo>
                <a:cubicBezTo>
                  <a:pt x="88020" y="11311"/>
                  <a:pt x="86979" y="12158"/>
                  <a:pt x="85725" y="12396"/>
                </a:cubicBezTo>
                <a:cubicBezTo>
                  <a:pt x="84414" y="12644"/>
                  <a:pt x="79541" y="13060"/>
                  <a:pt x="79541" y="13060"/>
                </a:cubicBezTo>
                <a:cubicBezTo>
                  <a:pt x="79541" y="13060"/>
                  <a:pt x="78237" y="12147"/>
                  <a:pt x="77778" y="12044"/>
                </a:cubicBezTo>
                <a:cubicBezTo>
                  <a:pt x="77747" y="12037"/>
                  <a:pt x="77715" y="12034"/>
                  <a:pt x="77682" y="12034"/>
                </a:cubicBezTo>
                <a:cubicBezTo>
                  <a:pt x="77220" y="12034"/>
                  <a:pt x="76531" y="12656"/>
                  <a:pt x="75912" y="12811"/>
                </a:cubicBezTo>
                <a:cubicBezTo>
                  <a:pt x="75581" y="12894"/>
                  <a:pt x="74404" y="12915"/>
                  <a:pt x="73307" y="12915"/>
                </a:cubicBezTo>
                <a:cubicBezTo>
                  <a:pt x="72202" y="12915"/>
                  <a:pt x="71177" y="12894"/>
                  <a:pt x="71177" y="12894"/>
                </a:cubicBezTo>
                <a:cubicBezTo>
                  <a:pt x="71177" y="12894"/>
                  <a:pt x="70102" y="11399"/>
                  <a:pt x="69686" y="11317"/>
                </a:cubicBezTo>
                <a:cubicBezTo>
                  <a:pt x="69271" y="11234"/>
                  <a:pt x="66448" y="10985"/>
                  <a:pt x="66448" y="10985"/>
                </a:cubicBezTo>
                <a:cubicBezTo>
                  <a:pt x="66448" y="10985"/>
                  <a:pt x="64781" y="9239"/>
                  <a:pt x="63077" y="9239"/>
                </a:cubicBezTo>
                <a:cubicBezTo>
                  <a:pt x="63039" y="9239"/>
                  <a:pt x="63000" y="9239"/>
                  <a:pt x="62961" y="9241"/>
                </a:cubicBezTo>
                <a:cubicBezTo>
                  <a:pt x="61218" y="9324"/>
                  <a:pt x="58645" y="13672"/>
                  <a:pt x="58645" y="13672"/>
                </a:cubicBezTo>
                <a:cubicBezTo>
                  <a:pt x="58259" y="13579"/>
                  <a:pt x="57584" y="13547"/>
                  <a:pt x="56838" y="13547"/>
                </a:cubicBezTo>
                <a:cubicBezTo>
                  <a:pt x="55179" y="13547"/>
                  <a:pt x="53166" y="13706"/>
                  <a:pt x="53166" y="13706"/>
                </a:cubicBezTo>
                <a:cubicBezTo>
                  <a:pt x="52935" y="12776"/>
                  <a:pt x="52417" y="12495"/>
                  <a:pt x="51876" y="12495"/>
                </a:cubicBezTo>
                <a:cubicBezTo>
                  <a:pt x="51053" y="12495"/>
                  <a:pt x="50177" y="13143"/>
                  <a:pt x="50177" y="13143"/>
                </a:cubicBezTo>
                <a:cubicBezTo>
                  <a:pt x="49981" y="13034"/>
                  <a:pt x="49745" y="12994"/>
                  <a:pt x="49502" y="12994"/>
                </a:cubicBezTo>
                <a:cubicBezTo>
                  <a:pt x="48824" y="12994"/>
                  <a:pt x="48102" y="13309"/>
                  <a:pt x="48102" y="13309"/>
                </a:cubicBezTo>
                <a:cubicBezTo>
                  <a:pt x="47823" y="13284"/>
                  <a:pt x="47473" y="13274"/>
                  <a:pt x="47077" y="13274"/>
                </a:cubicBezTo>
                <a:cubicBezTo>
                  <a:pt x="45690" y="13274"/>
                  <a:pt x="43732" y="13396"/>
                  <a:pt x="42215" y="13396"/>
                </a:cubicBezTo>
                <a:cubicBezTo>
                  <a:pt x="41335" y="13396"/>
                  <a:pt x="40603" y="13355"/>
                  <a:pt x="40215" y="13225"/>
                </a:cubicBezTo>
                <a:cubicBezTo>
                  <a:pt x="39981" y="13148"/>
                  <a:pt x="39770" y="13116"/>
                  <a:pt x="39582" y="13116"/>
                </a:cubicBezTo>
                <a:cubicBezTo>
                  <a:pt x="38772" y="13116"/>
                  <a:pt x="38389" y="13706"/>
                  <a:pt x="38389" y="13706"/>
                </a:cubicBezTo>
                <a:cubicBezTo>
                  <a:pt x="38389" y="13706"/>
                  <a:pt x="37061" y="12562"/>
                  <a:pt x="35816" y="12562"/>
                </a:cubicBezTo>
                <a:cubicBezTo>
                  <a:pt x="34570" y="12562"/>
                  <a:pt x="33243" y="13987"/>
                  <a:pt x="33243" y="13987"/>
                </a:cubicBezTo>
                <a:cubicBezTo>
                  <a:pt x="33074" y="13971"/>
                  <a:pt x="32869" y="13963"/>
                  <a:pt x="32638" y="13963"/>
                </a:cubicBezTo>
                <a:cubicBezTo>
                  <a:pt x="30707" y="13963"/>
                  <a:pt x="26934" y="14472"/>
                  <a:pt x="26934" y="14472"/>
                </a:cubicBezTo>
                <a:cubicBezTo>
                  <a:pt x="26934" y="14472"/>
                  <a:pt x="26934" y="14056"/>
                  <a:pt x="26435" y="13987"/>
                </a:cubicBezTo>
                <a:cubicBezTo>
                  <a:pt x="26269" y="13964"/>
                  <a:pt x="25845" y="13956"/>
                  <a:pt x="25353" y="13956"/>
                </a:cubicBezTo>
                <a:cubicBezTo>
                  <a:pt x="24369" y="13956"/>
                  <a:pt x="23115" y="13987"/>
                  <a:pt x="23115" y="13987"/>
                </a:cubicBezTo>
                <a:cubicBezTo>
                  <a:pt x="23115" y="13987"/>
                  <a:pt x="23282" y="13392"/>
                  <a:pt x="22369" y="13289"/>
                </a:cubicBezTo>
                <a:cubicBezTo>
                  <a:pt x="21812" y="13226"/>
                  <a:pt x="21225" y="13124"/>
                  <a:pt x="20552" y="13124"/>
                </a:cubicBezTo>
                <a:cubicBezTo>
                  <a:pt x="20119" y="13124"/>
                  <a:pt x="19650" y="13166"/>
                  <a:pt x="19131" y="13289"/>
                </a:cubicBezTo>
                <a:cubicBezTo>
                  <a:pt x="17802" y="13601"/>
                  <a:pt x="17719" y="14305"/>
                  <a:pt x="16889" y="14748"/>
                </a:cubicBezTo>
                <a:cubicBezTo>
                  <a:pt x="16757" y="14819"/>
                  <a:pt x="16515" y="14849"/>
                  <a:pt x="16202" y="14849"/>
                </a:cubicBezTo>
                <a:cubicBezTo>
                  <a:pt x="14550" y="14849"/>
                  <a:pt x="10912" y="14019"/>
                  <a:pt x="10912" y="14019"/>
                </a:cubicBezTo>
                <a:cubicBezTo>
                  <a:pt x="11159" y="13587"/>
                  <a:pt x="11097" y="13436"/>
                  <a:pt x="10888" y="13436"/>
                </a:cubicBezTo>
                <a:cubicBezTo>
                  <a:pt x="10395" y="13436"/>
                  <a:pt x="9086" y="14278"/>
                  <a:pt x="9086" y="14278"/>
                </a:cubicBezTo>
                <a:cubicBezTo>
                  <a:pt x="9364" y="13546"/>
                  <a:pt x="9140" y="13289"/>
                  <a:pt x="8674" y="13289"/>
                </a:cubicBezTo>
                <a:cubicBezTo>
                  <a:pt x="7750" y="13289"/>
                  <a:pt x="5874" y="14305"/>
                  <a:pt x="5101" y="14636"/>
                </a:cubicBezTo>
                <a:cubicBezTo>
                  <a:pt x="4917" y="14715"/>
                  <a:pt x="4664" y="14748"/>
                  <a:pt x="4368" y="14748"/>
                </a:cubicBezTo>
                <a:cubicBezTo>
                  <a:pt x="2792" y="14748"/>
                  <a:pt x="0" y="13807"/>
                  <a:pt x="0" y="13807"/>
                </a:cubicBezTo>
                <a:lnTo>
                  <a:pt x="0" y="59879"/>
                </a:lnTo>
                <a:lnTo>
                  <a:pt x="203921" y="59879"/>
                </a:lnTo>
                <a:lnTo>
                  <a:pt x="203921" y="7912"/>
                </a:lnTo>
                <a:cubicBezTo>
                  <a:pt x="203921" y="7912"/>
                  <a:pt x="200020" y="7414"/>
                  <a:pt x="197862" y="6998"/>
                </a:cubicBezTo>
                <a:cubicBezTo>
                  <a:pt x="195702" y="6584"/>
                  <a:pt x="188646" y="440"/>
                  <a:pt x="186986" y="26"/>
                </a:cubicBezTo>
                <a:cubicBezTo>
                  <a:pt x="186919" y="9"/>
                  <a:pt x="186846" y="1"/>
                  <a:pt x="1867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4615325" y="727750"/>
            <a:ext cx="34449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94750" y="2473275"/>
            <a:ext cx="2965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 idx="2"/>
          </p:nvPr>
        </p:nvSpPr>
        <p:spPr>
          <a:xfrm>
            <a:off x="3908400" y="1760775"/>
            <a:ext cx="4151700" cy="71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6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575925" y="1710075"/>
            <a:ext cx="5345100" cy="143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1110075" y="3076025"/>
            <a:ext cx="4276800" cy="8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8" name="Google Shape;58;p11"/>
          <p:cNvSpPr/>
          <p:nvPr/>
        </p:nvSpPr>
        <p:spPr>
          <a:xfrm flipH="1">
            <a:off x="5000791" y="1039235"/>
            <a:ext cx="4637885" cy="4700748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1"/>
          <p:cNvSpPr/>
          <p:nvPr/>
        </p:nvSpPr>
        <p:spPr>
          <a:xfrm rot="-5581727">
            <a:off x="5288045" y="-648578"/>
            <a:ext cx="3890257" cy="4265150"/>
          </a:xfrm>
          <a:custGeom>
            <a:avLst/>
            <a:gdLst/>
            <a:ahLst/>
            <a:cxnLst/>
            <a:rect l="l" t="t" r="r" b="b"/>
            <a:pathLst>
              <a:path w="92905" h="101858" extrusionOk="0">
                <a:moveTo>
                  <a:pt x="89371" y="1"/>
                </a:moveTo>
                <a:cubicBezTo>
                  <a:pt x="88352" y="1"/>
                  <a:pt x="87320" y="555"/>
                  <a:pt x="86596" y="1943"/>
                </a:cubicBezTo>
                <a:cubicBezTo>
                  <a:pt x="84603" y="5762"/>
                  <a:pt x="81782" y="6093"/>
                  <a:pt x="78959" y="7256"/>
                </a:cubicBezTo>
                <a:cubicBezTo>
                  <a:pt x="76136" y="8419"/>
                  <a:pt x="75804" y="10079"/>
                  <a:pt x="75140" y="11420"/>
                </a:cubicBezTo>
                <a:cubicBezTo>
                  <a:pt x="74699" y="12309"/>
                  <a:pt x="73891" y="13184"/>
                  <a:pt x="72181" y="13184"/>
                </a:cubicBezTo>
                <a:cubicBezTo>
                  <a:pt x="71318" y="13184"/>
                  <a:pt x="70224" y="12961"/>
                  <a:pt x="68831" y="12404"/>
                </a:cubicBezTo>
                <a:cubicBezTo>
                  <a:pt x="67230" y="11763"/>
                  <a:pt x="65703" y="11419"/>
                  <a:pt x="64202" y="11419"/>
                </a:cubicBezTo>
                <a:cubicBezTo>
                  <a:pt x="61813" y="11419"/>
                  <a:pt x="59490" y="12292"/>
                  <a:pt x="57043" y="14230"/>
                </a:cubicBezTo>
                <a:cubicBezTo>
                  <a:pt x="53057" y="17384"/>
                  <a:pt x="56710" y="20871"/>
                  <a:pt x="51730" y="21203"/>
                </a:cubicBezTo>
                <a:cubicBezTo>
                  <a:pt x="46749" y="21536"/>
                  <a:pt x="45254" y="21868"/>
                  <a:pt x="45254" y="21868"/>
                </a:cubicBezTo>
                <a:cubicBezTo>
                  <a:pt x="39278" y="22365"/>
                  <a:pt x="41105" y="26848"/>
                  <a:pt x="41270" y="30169"/>
                </a:cubicBezTo>
                <a:cubicBezTo>
                  <a:pt x="41436" y="33489"/>
                  <a:pt x="35791" y="33323"/>
                  <a:pt x="33633" y="33988"/>
                </a:cubicBezTo>
                <a:cubicBezTo>
                  <a:pt x="31475" y="34652"/>
                  <a:pt x="32969" y="36644"/>
                  <a:pt x="31475" y="37142"/>
                </a:cubicBezTo>
                <a:cubicBezTo>
                  <a:pt x="29980" y="37640"/>
                  <a:pt x="28984" y="38304"/>
                  <a:pt x="27821" y="38969"/>
                </a:cubicBezTo>
                <a:cubicBezTo>
                  <a:pt x="26659" y="39633"/>
                  <a:pt x="23505" y="38969"/>
                  <a:pt x="21679" y="41542"/>
                </a:cubicBezTo>
                <a:cubicBezTo>
                  <a:pt x="19852" y="44115"/>
                  <a:pt x="21346" y="46605"/>
                  <a:pt x="22176" y="48017"/>
                </a:cubicBezTo>
                <a:cubicBezTo>
                  <a:pt x="22945" y="49323"/>
                  <a:pt x="26838" y="51125"/>
                  <a:pt x="24789" y="51125"/>
                </a:cubicBezTo>
                <a:cubicBezTo>
                  <a:pt x="24623" y="51125"/>
                  <a:pt x="24418" y="51113"/>
                  <a:pt x="24169" y="51088"/>
                </a:cubicBezTo>
                <a:cubicBezTo>
                  <a:pt x="24046" y="51076"/>
                  <a:pt x="23927" y="51070"/>
                  <a:pt x="23810" y="51070"/>
                </a:cubicBezTo>
                <a:cubicBezTo>
                  <a:pt x="20788" y="51070"/>
                  <a:pt x="20018" y="55073"/>
                  <a:pt x="20018" y="55073"/>
                </a:cubicBezTo>
                <a:cubicBezTo>
                  <a:pt x="19841" y="55029"/>
                  <a:pt x="19684" y="55008"/>
                  <a:pt x="19544" y="55008"/>
                </a:cubicBezTo>
                <a:cubicBezTo>
                  <a:pt x="18113" y="55008"/>
                  <a:pt x="18552" y="57183"/>
                  <a:pt x="18855" y="58394"/>
                </a:cubicBezTo>
                <a:cubicBezTo>
                  <a:pt x="19188" y="59721"/>
                  <a:pt x="16198" y="60385"/>
                  <a:pt x="12474" y="63208"/>
                </a:cubicBezTo>
                <a:cubicBezTo>
                  <a:pt x="8749" y="66031"/>
                  <a:pt x="10069" y="69105"/>
                  <a:pt x="11965" y="71309"/>
                </a:cubicBezTo>
                <a:cubicBezTo>
                  <a:pt x="13861" y="73514"/>
                  <a:pt x="8963" y="74967"/>
                  <a:pt x="4482" y="78702"/>
                </a:cubicBezTo>
                <a:cubicBezTo>
                  <a:pt x="1" y="82435"/>
                  <a:pt x="11716" y="93072"/>
                  <a:pt x="11716" y="93072"/>
                </a:cubicBezTo>
                <a:cubicBezTo>
                  <a:pt x="13421" y="100139"/>
                  <a:pt x="33124" y="101857"/>
                  <a:pt x="51890" y="101857"/>
                </a:cubicBezTo>
                <a:cubicBezTo>
                  <a:pt x="69664" y="101857"/>
                  <a:pt x="86596" y="100315"/>
                  <a:pt x="86596" y="100315"/>
                </a:cubicBezTo>
                <a:cubicBezTo>
                  <a:pt x="86596" y="100315"/>
                  <a:pt x="92905" y="6591"/>
                  <a:pt x="92905" y="3603"/>
                </a:cubicBezTo>
                <a:cubicBezTo>
                  <a:pt x="92905" y="1701"/>
                  <a:pt x="91156" y="1"/>
                  <a:pt x="8937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/>
          <p:nvPr/>
        </p:nvSpPr>
        <p:spPr>
          <a:xfrm rot="142657" flipH="1">
            <a:off x="5886454" y="1711259"/>
            <a:ext cx="4026886" cy="4081468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3"/>
          <p:cNvSpPr/>
          <p:nvPr/>
        </p:nvSpPr>
        <p:spPr>
          <a:xfrm rot="1223448">
            <a:off x="-2697821" y="-374038"/>
            <a:ext cx="4964798" cy="5436343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"/>
          </p:nvPr>
        </p:nvSpPr>
        <p:spPr>
          <a:xfrm>
            <a:off x="980550" y="2560550"/>
            <a:ext cx="22533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1151100" y="3333200"/>
            <a:ext cx="1912200" cy="8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/>
          </p:nvPr>
        </p:nvSpPr>
        <p:spPr>
          <a:xfrm>
            <a:off x="3445350" y="2560550"/>
            <a:ext cx="22533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4"/>
          </p:nvPr>
        </p:nvSpPr>
        <p:spPr>
          <a:xfrm>
            <a:off x="3615900" y="3333200"/>
            <a:ext cx="1912200" cy="8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/>
          </p:nvPr>
        </p:nvSpPr>
        <p:spPr>
          <a:xfrm>
            <a:off x="5910150" y="2560550"/>
            <a:ext cx="22533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6"/>
          </p:nvPr>
        </p:nvSpPr>
        <p:spPr>
          <a:xfrm>
            <a:off x="6080700" y="3333200"/>
            <a:ext cx="1912200" cy="8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1213350" y="1927850"/>
            <a:ext cx="17877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8" hasCustomPrompt="1"/>
          </p:nvPr>
        </p:nvSpPr>
        <p:spPr>
          <a:xfrm>
            <a:off x="3678150" y="1927850"/>
            <a:ext cx="17877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9" hasCustomPrompt="1"/>
          </p:nvPr>
        </p:nvSpPr>
        <p:spPr>
          <a:xfrm>
            <a:off x="6142950" y="1927850"/>
            <a:ext cx="17877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5">
    <p:bg>
      <p:bgPr>
        <a:solidFill>
          <a:schemeClr val="accent6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/>
          <p:nvPr/>
        </p:nvSpPr>
        <p:spPr>
          <a:xfrm rot="1083411">
            <a:off x="6401873" y="-93644"/>
            <a:ext cx="4868376" cy="5330764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-230075" y="-93625"/>
            <a:ext cx="4868336" cy="5330720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778200" y="1204575"/>
            <a:ext cx="7654800" cy="3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APTION_ONLY_1">
    <p:bg>
      <p:bgPr>
        <a:solidFill>
          <a:schemeClr val="accen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3011825" y="3423688"/>
            <a:ext cx="2713500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1"/>
          </p:nvPr>
        </p:nvSpPr>
        <p:spPr>
          <a:xfrm>
            <a:off x="3011825" y="1316013"/>
            <a:ext cx="4375200" cy="19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2" name="Google Shape;82;p15"/>
          <p:cNvSpPr/>
          <p:nvPr/>
        </p:nvSpPr>
        <p:spPr>
          <a:xfrm rot="-9430979">
            <a:off x="6575238" y="-406534"/>
            <a:ext cx="4964763" cy="5436306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_AND_BODY_1_1">
    <p:bg>
      <p:bgPr>
        <a:solidFill>
          <a:schemeClr val="accent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6"/>
          <p:cNvGrpSpPr/>
          <p:nvPr/>
        </p:nvGrpSpPr>
        <p:grpSpPr>
          <a:xfrm>
            <a:off x="773312" y="-2312529"/>
            <a:ext cx="10859534" cy="10453381"/>
            <a:chOff x="773312" y="-2312529"/>
            <a:chExt cx="10859534" cy="10453381"/>
          </a:xfrm>
        </p:grpSpPr>
        <p:sp>
          <p:nvSpPr>
            <p:cNvPr id="85" name="Google Shape;85;p16"/>
            <p:cNvSpPr/>
            <p:nvPr/>
          </p:nvSpPr>
          <p:spPr>
            <a:xfrm rot="-4051008">
              <a:off x="2312019" y="-1351870"/>
              <a:ext cx="7782120" cy="8532062"/>
            </a:xfrm>
            <a:custGeom>
              <a:avLst/>
              <a:gdLst/>
              <a:ahLst/>
              <a:cxnLst/>
              <a:rect l="l" t="t" r="r" b="b"/>
              <a:pathLst>
                <a:path w="92905" h="101858" extrusionOk="0">
                  <a:moveTo>
                    <a:pt x="89371" y="1"/>
                  </a:moveTo>
                  <a:cubicBezTo>
                    <a:pt x="88352" y="1"/>
                    <a:pt x="87320" y="555"/>
                    <a:pt x="86596" y="1943"/>
                  </a:cubicBezTo>
                  <a:cubicBezTo>
                    <a:pt x="84603" y="5762"/>
                    <a:pt x="81782" y="6093"/>
                    <a:pt x="78959" y="7256"/>
                  </a:cubicBezTo>
                  <a:cubicBezTo>
                    <a:pt x="76136" y="8419"/>
                    <a:pt x="75804" y="10079"/>
                    <a:pt x="75140" y="11420"/>
                  </a:cubicBezTo>
                  <a:cubicBezTo>
                    <a:pt x="74699" y="12309"/>
                    <a:pt x="73891" y="13184"/>
                    <a:pt x="72181" y="13184"/>
                  </a:cubicBezTo>
                  <a:cubicBezTo>
                    <a:pt x="71318" y="13184"/>
                    <a:pt x="70224" y="12961"/>
                    <a:pt x="68831" y="12404"/>
                  </a:cubicBezTo>
                  <a:cubicBezTo>
                    <a:pt x="67230" y="11763"/>
                    <a:pt x="65703" y="11419"/>
                    <a:pt x="64202" y="11419"/>
                  </a:cubicBezTo>
                  <a:cubicBezTo>
                    <a:pt x="61813" y="11419"/>
                    <a:pt x="59490" y="12292"/>
                    <a:pt x="57043" y="14230"/>
                  </a:cubicBezTo>
                  <a:cubicBezTo>
                    <a:pt x="53057" y="17384"/>
                    <a:pt x="56710" y="20871"/>
                    <a:pt x="51730" y="21203"/>
                  </a:cubicBezTo>
                  <a:cubicBezTo>
                    <a:pt x="46749" y="21536"/>
                    <a:pt x="45254" y="21868"/>
                    <a:pt x="45254" y="21868"/>
                  </a:cubicBezTo>
                  <a:cubicBezTo>
                    <a:pt x="39278" y="22365"/>
                    <a:pt x="41105" y="26848"/>
                    <a:pt x="41270" y="30169"/>
                  </a:cubicBezTo>
                  <a:cubicBezTo>
                    <a:pt x="41436" y="33489"/>
                    <a:pt x="35791" y="33323"/>
                    <a:pt x="33633" y="33988"/>
                  </a:cubicBezTo>
                  <a:cubicBezTo>
                    <a:pt x="31475" y="34652"/>
                    <a:pt x="32969" y="36644"/>
                    <a:pt x="31475" y="37142"/>
                  </a:cubicBezTo>
                  <a:cubicBezTo>
                    <a:pt x="29980" y="37640"/>
                    <a:pt x="28984" y="38304"/>
                    <a:pt x="27821" y="38969"/>
                  </a:cubicBezTo>
                  <a:cubicBezTo>
                    <a:pt x="26659" y="39633"/>
                    <a:pt x="23505" y="38969"/>
                    <a:pt x="21679" y="41542"/>
                  </a:cubicBezTo>
                  <a:cubicBezTo>
                    <a:pt x="19852" y="44115"/>
                    <a:pt x="21346" y="46605"/>
                    <a:pt x="22176" y="48017"/>
                  </a:cubicBezTo>
                  <a:cubicBezTo>
                    <a:pt x="22945" y="49323"/>
                    <a:pt x="26838" y="51125"/>
                    <a:pt x="24789" y="51125"/>
                  </a:cubicBezTo>
                  <a:cubicBezTo>
                    <a:pt x="24623" y="51125"/>
                    <a:pt x="24418" y="51113"/>
                    <a:pt x="24169" y="51088"/>
                  </a:cubicBezTo>
                  <a:cubicBezTo>
                    <a:pt x="24046" y="51076"/>
                    <a:pt x="23927" y="51070"/>
                    <a:pt x="23810" y="51070"/>
                  </a:cubicBezTo>
                  <a:cubicBezTo>
                    <a:pt x="20788" y="51070"/>
                    <a:pt x="20018" y="55073"/>
                    <a:pt x="20018" y="55073"/>
                  </a:cubicBezTo>
                  <a:cubicBezTo>
                    <a:pt x="19841" y="55029"/>
                    <a:pt x="19684" y="55008"/>
                    <a:pt x="19544" y="55008"/>
                  </a:cubicBezTo>
                  <a:cubicBezTo>
                    <a:pt x="18113" y="55008"/>
                    <a:pt x="18552" y="57183"/>
                    <a:pt x="18855" y="58394"/>
                  </a:cubicBezTo>
                  <a:cubicBezTo>
                    <a:pt x="19188" y="59721"/>
                    <a:pt x="16198" y="60385"/>
                    <a:pt x="12474" y="63208"/>
                  </a:cubicBezTo>
                  <a:cubicBezTo>
                    <a:pt x="8749" y="66031"/>
                    <a:pt x="10069" y="69105"/>
                    <a:pt x="11965" y="71309"/>
                  </a:cubicBezTo>
                  <a:cubicBezTo>
                    <a:pt x="13861" y="73514"/>
                    <a:pt x="8963" y="74967"/>
                    <a:pt x="4482" y="78702"/>
                  </a:cubicBezTo>
                  <a:cubicBezTo>
                    <a:pt x="1" y="82435"/>
                    <a:pt x="11716" y="93072"/>
                    <a:pt x="11716" y="93072"/>
                  </a:cubicBezTo>
                  <a:cubicBezTo>
                    <a:pt x="13421" y="100139"/>
                    <a:pt x="33124" y="101857"/>
                    <a:pt x="51890" y="101857"/>
                  </a:cubicBezTo>
                  <a:cubicBezTo>
                    <a:pt x="69664" y="101857"/>
                    <a:pt x="86596" y="100315"/>
                    <a:pt x="86596" y="100315"/>
                  </a:cubicBezTo>
                  <a:cubicBezTo>
                    <a:pt x="86596" y="100315"/>
                    <a:pt x="92905" y="6591"/>
                    <a:pt x="92905" y="3603"/>
                  </a:cubicBezTo>
                  <a:cubicBezTo>
                    <a:pt x="92905" y="1701"/>
                    <a:pt x="91156" y="1"/>
                    <a:pt x="893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8086100" y="-124375"/>
              <a:ext cx="1121400" cy="720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 idx="2"/>
          </p:nvPr>
        </p:nvSpPr>
        <p:spPr>
          <a:xfrm>
            <a:off x="1193150" y="2050225"/>
            <a:ext cx="2686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1193150" y="2640750"/>
            <a:ext cx="26868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>
                <a:solidFill>
                  <a:schemeClr val="accent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 idx="3"/>
          </p:nvPr>
        </p:nvSpPr>
        <p:spPr>
          <a:xfrm>
            <a:off x="5264050" y="2050225"/>
            <a:ext cx="2686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4"/>
          </p:nvPr>
        </p:nvSpPr>
        <p:spPr>
          <a:xfrm>
            <a:off x="5264050" y="2640750"/>
            <a:ext cx="26868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_AND_BODY_1_1_1">
    <p:bg>
      <p:bgPr>
        <a:solidFill>
          <a:schemeClr val="accent6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title" idx="2"/>
          </p:nvPr>
        </p:nvSpPr>
        <p:spPr>
          <a:xfrm>
            <a:off x="3419850" y="2611200"/>
            <a:ext cx="23043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3419851" y="3201725"/>
            <a:ext cx="2304300" cy="7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title" idx="3"/>
          </p:nvPr>
        </p:nvSpPr>
        <p:spPr>
          <a:xfrm>
            <a:off x="6012237" y="2611200"/>
            <a:ext cx="23043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4"/>
          </p:nvPr>
        </p:nvSpPr>
        <p:spPr>
          <a:xfrm>
            <a:off x="6012227" y="3201725"/>
            <a:ext cx="2304300" cy="7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title" idx="5"/>
          </p:nvPr>
        </p:nvSpPr>
        <p:spPr>
          <a:xfrm>
            <a:off x="827463" y="2611200"/>
            <a:ext cx="23043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6"/>
          </p:nvPr>
        </p:nvSpPr>
        <p:spPr>
          <a:xfrm>
            <a:off x="827475" y="3201725"/>
            <a:ext cx="2304300" cy="7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bg>
      <p:bgPr>
        <a:solidFill>
          <a:schemeClr val="accent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/>
          <p:nvPr/>
        </p:nvSpPr>
        <p:spPr>
          <a:xfrm>
            <a:off x="-79836" y="1654496"/>
            <a:ext cx="3948558" cy="4002078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rgbClr val="FAD2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8"/>
          <p:cNvSpPr/>
          <p:nvPr/>
        </p:nvSpPr>
        <p:spPr>
          <a:xfrm>
            <a:off x="4934200" y="-93612"/>
            <a:ext cx="4868336" cy="5330720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1797600" y="1654500"/>
            <a:ext cx="5548800" cy="18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/>
          <p:nvPr/>
        </p:nvSpPr>
        <p:spPr>
          <a:xfrm rot="142657" flipH="1">
            <a:off x="5886454" y="1711259"/>
            <a:ext cx="4026886" cy="4081468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8"/>
          <p:cNvSpPr/>
          <p:nvPr/>
        </p:nvSpPr>
        <p:spPr>
          <a:xfrm rot="1223418">
            <a:off x="-2713064" y="-289319"/>
            <a:ext cx="5451181" cy="5436343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TITLE_ONLY_1_4">
    <p:bg>
      <p:bgPr>
        <a:solidFill>
          <a:schemeClr val="accent3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9"/>
          <p:cNvSpPr/>
          <p:nvPr/>
        </p:nvSpPr>
        <p:spPr>
          <a:xfrm rot="-142657">
            <a:off x="-1064571" y="1559059"/>
            <a:ext cx="4026886" cy="4081468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1"/>
          </p:nvPr>
        </p:nvSpPr>
        <p:spPr>
          <a:xfrm>
            <a:off x="1171000" y="3837850"/>
            <a:ext cx="17430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title" idx="2" hasCustomPrompt="1"/>
          </p:nvPr>
        </p:nvSpPr>
        <p:spPr>
          <a:xfrm>
            <a:off x="1267300" y="2970050"/>
            <a:ext cx="1550400" cy="666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3"/>
          </p:nvPr>
        </p:nvSpPr>
        <p:spPr>
          <a:xfrm>
            <a:off x="3700500" y="3837850"/>
            <a:ext cx="17430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title" idx="4" hasCustomPrompt="1"/>
          </p:nvPr>
        </p:nvSpPr>
        <p:spPr>
          <a:xfrm>
            <a:off x="3796800" y="2970050"/>
            <a:ext cx="1550400" cy="666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5"/>
          </p:nvPr>
        </p:nvSpPr>
        <p:spPr>
          <a:xfrm>
            <a:off x="6326300" y="3837850"/>
            <a:ext cx="17430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title" idx="6" hasCustomPrompt="1"/>
          </p:nvPr>
        </p:nvSpPr>
        <p:spPr>
          <a:xfrm>
            <a:off x="6422600" y="2970050"/>
            <a:ext cx="1550400" cy="666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1">
    <p:bg>
      <p:bgPr>
        <a:solidFill>
          <a:schemeClr val="accent6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/>
          <p:nvPr/>
        </p:nvSpPr>
        <p:spPr>
          <a:xfrm rot="1365150">
            <a:off x="6886442" y="-93630"/>
            <a:ext cx="4868373" cy="5330761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756400" y="2419000"/>
            <a:ext cx="4045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4756400" y="31524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/>
          <p:nvPr/>
        </p:nvSpPr>
        <p:spPr>
          <a:xfrm rot="-9430979">
            <a:off x="-2340162" y="-406534"/>
            <a:ext cx="4964763" cy="5436306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1_1">
    <p:bg>
      <p:bgPr>
        <a:solidFill>
          <a:schemeClr val="accent5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/>
          <p:nvPr/>
        </p:nvSpPr>
        <p:spPr>
          <a:xfrm rot="1083411">
            <a:off x="6401873" y="-93644"/>
            <a:ext cx="4868376" cy="5330764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1"/>
          <p:cNvSpPr/>
          <p:nvPr/>
        </p:nvSpPr>
        <p:spPr>
          <a:xfrm>
            <a:off x="-230075" y="-93625"/>
            <a:ext cx="4868336" cy="5330720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ONLY_1_2">
    <p:bg>
      <p:bgPr>
        <a:solidFill>
          <a:schemeClr val="accent2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2"/>
          <p:cNvSpPr/>
          <p:nvPr/>
        </p:nvSpPr>
        <p:spPr>
          <a:xfrm rot="142657" flipH="1">
            <a:off x="5886454" y="1711259"/>
            <a:ext cx="4026886" cy="4081468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TITLE_ONLY_1_3">
    <p:bg>
      <p:bgPr>
        <a:solidFill>
          <a:schemeClr val="accent6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3"/>
          <p:cNvSpPr/>
          <p:nvPr/>
        </p:nvSpPr>
        <p:spPr>
          <a:xfrm rot="5760944" flipH="1">
            <a:off x="-1243907" y="1184985"/>
            <a:ext cx="4027006" cy="4081589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SECTION_HEADER_1">
    <p:bg>
      <p:bgPr>
        <a:solidFill>
          <a:schemeClr val="accent5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>
            <a:spLocks noGrp="1"/>
          </p:cNvSpPr>
          <p:nvPr>
            <p:ph type="title"/>
          </p:nvPr>
        </p:nvSpPr>
        <p:spPr>
          <a:xfrm>
            <a:off x="1556000" y="2419000"/>
            <a:ext cx="36210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subTitle" idx="1"/>
          </p:nvPr>
        </p:nvSpPr>
        <p:spPr>
          <a:xfrm>
            <a:off x="1556000" y="31524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title" idx="2" hasCustomPrompt="1"/>
          </p:nvPr>
        </p:nvSpPr>
        <p:spPr>
          <a:xfrm>
            <a:off x="15560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4"/>
          <p:cNvSpPr/>
          <p:nvPr/>
        </p:nvSpPr>
        <p:spPr>
          <a:xfrm rot="-9430979">
            <a:off x="-2340162" y="-406534"/>
            <a:ext cx="4964763" cy="5436306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4"/>
          <p:cNvSpPr/>
          <p:nvPr/>
        </p:nvSpPr>
        <p:spPr>
          <a:xfrm>
            <a:off x="4934200" y="-93612"/>
            <a:ext cx="4868336" cy="5330720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4"/>
          <p:cNvSpPr/>
          <p:nvPr/>
        </p:nvSpPr>
        <p:spPr>
          <a:xfrm rot="142657" flipH="1">
            <a:off x="5886454" y="1711259"/>
            <a:ext cx="4026886" cy="4081468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AND_BODY_1_3">
    <p:bg>
      <p:bgPr>
        <a:solidFill>
          <a:schemeClr val="accent4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/>
          <p:nvPr/>
        </p:nvSpPr>
        <p:spPr>
          <a:xfrm rot="1223448">
            <a:off x="-2861096" y="25637"/>
            <a:ext cx="4964798" cy="5436343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5"/>
          <p:cNvSpPr/>
          <p:nvPr/>
        </p:nvSpPr>
        <p:spPr>
          <a:xfrm rot="1223448">
            <a:off x="6770679" y="-92288"/>
            <a:ext cx="4964798" cy="5436343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5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5"/>
          <p:cNvSpPr txBox="1">
            <a:spLocks noGrp="1"/>
          </p:cNvSpPr>
          <p:nvPr>
            <p:ph type="title" idx="2"/>
          </p:nvPr>
        </p:nvSpPr>
        <p:spPr>
          <a:xfrm>
            <a:off x="939157" y="2899225"/>
            <a:ext cx="1659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subTitle" idx="1"/>
          </p:nvPr>
        </p:nvSpPr>
        <p:spPr>
          <a:xfrm>
            <a:off x="939157" y="3406975"/>
            <a:ext cx="1659000" cy="11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title" idx="3"/>
          </p:nvPr>
        </p:nvSpPr>
        <p:spPr>
          <a:xfrm>
            <a:off x="2808052" y="2899225"/>
            <a:ext cx="1659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subTitle" idx="4"/>
          </p:nvPr>
        </p:nvSpPr>
        <p:spPr>
          <a:xfrm>
            <a:off x="2808052" y="3406975"/>
            <a:ext cx="1659000" cy="11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title" idx="5"/>
          </p:nvPr>
        </p:nvSpPr>
        <p:spPr>
          <a:xfrm>
            <a:off x="4676948" y="2899225"/>
            <a:ext cx="1659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subTitle" idx="6"/>
          </p:nvPr>
        </p:nvSpPr>
        <p:spPr>
          <a:xfrm>
            <a:off x="4676948" y="3406975"/>
            <a:ext cx="1659000" cy="11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title" idx="7"/>
          </p:nvPr>
        </p:nvSpPr>
        <p:spPr>
          <a:xfrm>
            <a:off x="6545843" y="2899225"/>
            <a:ext cx="1659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subTitle" idx="8"/>
          </p:nvPr>
        </p:nvSpPr>
        <p:spPr>
          <a:xfrm>
            <a:off x="6545843" y="3406975"/>
            <a:ext cx="1659000" cy="11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AND_BODY_1_2">
    <p:bg>
      <p:bgPr>
        <a:solidFill>
          <a:schemeClr val="accent4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/>
          <p:nvPr/>
        </p:nvSpPr>
        <p:spPr>
          <a:xfrm rot="-5057437">
            <a:off x="3206585" y="392431"/>
            <a:ext cx="5834522" cy="9675104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subTitle" idx="1"/>
          </p:nvPr>
        </p:nvSpPr>
        <p:spPr>
          <a:xfrm>
            <a:off x="1020088" y="2793125"/>
            <a:ext cx="2123400" cy="8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title" hasCustomPrompt="1"/>
          </p:nvPr>
        </p:nvSpPr>
        <p:spPr>
          <a:xfrm>
            <a:off x="1020088" y="1955525"/>
            <a:ext cx="21234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26"/>
          <p:cNvSpPr txBox="1">
            <a:spLocks noGrp="1"/>
          </p:cNvSpPr>
          <p:nvPr>
            <p:ph type="subTitle" idx="2"/>
          </p:nvPr>
        </p:nvSpPr>
        <p:spPr>
          <a:xfrm>
            <a:off x="3510303" y="2793125"/>
            <a:ext cx="2123400" cy="8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title" idx="3" hasCustomPrompt="1"/>
          </p:nvPr>
        </p:nvSpPr>
        <p:spPr>
          <a:xfrm>
            <a:off x="3510303" y="1955525"/>
            <a:ext cx="21234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26"/>
          <p:cNvSpPr txBox="1">
            <a:spLocks noGrp="1"/>
          </p:cNvSpPr>
          <p:nvPr>
            <p:ph type="subTitle" idx="4"/>
          </p:nvPr>
        </p:nvSpPr>
        <p:spPr>
          <a:xfrm>
            <a:off x="6000519" y="2793125"/>
            <a:ext cx="2123400" cy="8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title" idx="5" hasCustomPrompt="1"/>
          </p:nvPr>
        </p:nvSpPr>
        <p:spPr>
          <a:xfrm>
            <a:off x="6000519" y="1955525"/>
            <a:ext cx="21234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5" name="Google Shape;155;p26"/>
          <p:cNvSpPr/>
          <p:nvPr/>
        </p:nvSpPr>
        <p:spPr>
          <a:xfrm rot="-5057437">
            <a:off x="1123010" y="-4674919"/>
            <a:ext cx="5834522" cy="9675104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5">
  <p:cSld name="TITLE_AND_BODY_1_2_1">
    <p:bg>
      <p:bgPr>
        <a:solidFill>
          <a:schemeClr val="accent4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/>
          <p:nvPr/>
        </p:nvSpPr>
        <p:spPr>
          <a:xfrm rot="5209686" flipH="1">
            <a:off x="-1506124" y="1538790"/>
            <a:ext cx="4027077" cy="4081661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7"/>
          <p:cNvSpPr/>
          <p:nvPr/>
        </p:nvSpPr>
        <p:spPr>
          <a:xfrm rot="1223448">
            <a:off x="6770679" y="-92288"/>
            <a:ext cx="4964798" cy="5436343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_AND_BODY_1_1_1_1">
    <p:bg>
      <p:bgPr>
        <a:solidFill>
          <a:schemeClr val="accent6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/>
          <p:nvPr/>
        </p:nvSpPr>
        <p:spPr>
          <a:xfrm rot="1083411">
            <a:off x="6554173" y="-259794"/>
            <a:ext cx="4868376" cy="5330764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title" idx="2"/>
          </p:nvPr>
        </p:nvSpPr>
        <p:spPr>
          <a:xfrm>
            <a:off x="3419850" y="3137325"/>
            <a:ext cx="23043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subTitle" idx="1"/>
          </p:nvPr>
        </p:nvSpPr>
        <p:spPr>
          <a:xfrm>
            <a:off x="3419851" y="3727850"/>
            <a:ext cx="2304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5" name="Google Shape;165;p28"/>
          <p:cNvSpPr txBox="1">
            <a:spLocks noGrp="1"/>
          </p:cNvSpPr>
          <p:nvPr>
            <p:ph type="title" idx="3"/>
          </p:nvPr>
        </p:nvSpPr>
        <p:spPr>
          <a:xfrm>
            <a:off x="6012237" y="3137325"/>
            <a:ext cx="23043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4"/>
          </p:nvPr>
        </p:nvSpPr>
        <p:spPr>
          <a:xfrm>
            <a:off x="6012227" y="3727850"/>
            <a:ext cx="2304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title" idx="5"/>
          </p:nvPr>
        </p:nvSpPr>
        <p:spPr>
          <a:xfrm>
            <a:off x="827463" y="3137325"/>
            <a:ext cx="23043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8" name="Google Shape;168;p28"/>
          <p:cNvSpPr txBox="1">
            <a:spLocks noGrp="1"/>
          </p:cNvSpPr>
          <p:nvPr>
            <p:ph type="subTitle" idx="6"/>
          </p:nvPr>
        </p:nvSpPr>
        <p:spPr>
          <a:xfrm>
            <a:off x="827475" y="3727850"/>
            <a:ext cx="2304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9" name="Google Shape;169;p28"/>
          <p:cNvSpPr txBox="1">
            <a:spLocks noGrp="1"/>
          </p:cNvSpPr>
          <p:nvPr>
            <p:ph type="title" idx="7"/>
          </p:nvPr>
        </p:nvSpPr>
        <p:spPr>
          <a:xfrm>
            <a:off x="3419850" y="1552100"/>
            <a:ext cx="23043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28"/>
          <p:cNvSpPr txBox="1">
            <a:spLocks noGrp="1"/>
          </p:cNvSpPr>
          <p:nvPr>
            <p:ph type="subTitle" idx="8"/>
          </p:nvPr>
        </p:nvSpPr>
        <p:spPr>
          <a:xfrm>
            <a:off x="3419851" y="2142625"/>
            <a:ext cx="2304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1" name="Google Shape;171;p28"/>
          <p:cNvSpPr txBox="1">
            <a:spLocks noGrp="1"/>
          </p:cNvSpPr>
          <p:nvPr>
            <p:ph type="title" idx="9"/>
          </p:nvPr>
        </p:nvSpPr>
        <p:spPr>
          <a:xfrm>
            <a:off x="6012237" y="1552100"/>
            <a:ext cx="23043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2" name="Google Shape;172;p28"/>
          <p:cNvSpPr txBox="1">
            <a:spLocks noGrp="1"/>
          </p:cNvSpPr>
          <p:nvPr>
            <p:ph type="subTitle" idx="13"/>
          </p:nvPr>
        </p:nvSpPr>
        <p:spPr>
          <a:xfrm>
            <a:off x="6012227" y="2142625"/>
            <a:ext cx="2304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3" name="Google Shape;173;p28"/>
          <p:cNvSpPr txBox="1">
            <a:spLocks noGrp="1"/>
          </p:cNvSpPr>
          <p:nvPr>
            <p:ph type="title" idx="14"/>
          </p:nvPr>
        </p:nvSpPr>
        <p:spPr>
          <a:xfrm>
            <a:off x="827463" y="1552100"/>
            <a:ext cx="23043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4" name="Google Shape;174;p28"/>
          <p:cNvSpPr txBox="1">
            <a:spLocks noGrp="1"/>
          </p:cNvSpPr>
          <p:nvPr>
            <p:ph type="subTitle" idx="15"/>
          </p:nvPr>
        </p:nvSpPr>
        <p:spPr>
          <a:xfrm>
            <a:off x="827475" y="2142625"/>
            <a:ext cx="2304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AND_BODY_1_1_1_2">
    <p:bg>
      <p:bgPr>
        <a:solidFill>
          <a:schemeClr val="accent2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29"/>
          <p:cNvSpPr txBox="1">
            <a:spLocks noGrp="1"/>
          </p:cNvSpPr>
          <p:nvPr>
            <p:ph type="title" idx="2"/>
          </p:nvPr>
        </p:nvSpPr>
        <p:spPr>
          <a:xfrm>
            <a:off x="5026225" y="2327550"/>
            <a:ext cx="3137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29"/>
          <p:cNvSpPr txBox="1">
            <a:spLocks noGrp="1"/>
          </p:cNvSpPr>
          <p:nvPr>
            <p:ph type="subTitle" idx="1"/>
          </p:nvPr>
        </p:nvSpPr>
        <p:spPr>
          <a:xfrm>
            <a:off x="5026200" y="2809124"/>
            <a:ext cx="3137700" cy="12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29"/>
          <p:cNvSpPr/>
          <p:nvPr/>
        </p:nvSpPr>
        <p:spPr>
          <a:xfrm rot="-9430979">
            <a:off x="6990588" y="-420384"/>
            <a:ext cx="4964763" cy="5436306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_AND_BODY_1_1_1_2_1">
    <p:bg>
      <p:bgPr>
        <a:solidFill>
          <a:schemeClr val="accent6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/>
          <p:nvPr/>
        </p:nvSpPr>
        <p:spPr>
          <a:xfrm rot="-327066" flipH="1">
            <a:off x="3996598" y="-489574"/>
            <a:ext cx="6396915" cy="6483620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0"/>
          <p:cNvSpPr txBox="1">
            <a:spLocks noGrp="1"/>
          </p:cNvSpPr>
          <p:nvPr>
            <p:ph type="title" idx="2"/>
          </p:nvPr>
        </p:nvSpPr>
        <p:spPr>
          <a:xfrm>
            <a:off x="1063825" y="2327550"/>
            <a:ext cx="3137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4" name="Google Shape;184;p30"/>
          <p:cNvSpPr txBox="1">
            <a:spLocks noGrp="1"/>
          </p:cNvSpPr>
          <p:nvPr>
            <p:ph type="subTitle" idx="1"/>
          </p:nvPr>
        </p:nvSpPr>
        <p:spPr>
          <a:xfrm>
            <a:off x="1063800" y="2809124"/>
            <a:ext cx="3137700" cy="12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5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-492974" y="-2343175"/>
            <a:ext cx="9636964" cy="8606003"/>
          </a:xfrm>
          <a:custGeom>
            <a:avLst/>
            <a:gdLst/>
            <a:ahLst/>
            <a:cxnLst/>
            <a:rect l="l" t="t" r="r" b="b"/>
            <a:pathLst>
              <a:path w="234633" h="209532" extrusionOk="0">
                <a:moveTo>
                  <a:pt x="234632" y="0"/>
                </a:moveTo>
                <a:cubicBezTo>
                  <a:pt x="124967" y="4463"/>
                  <a:pt x="121436" y="20748"/>
                  <a:pt x="121596" y="24813"/>
                </a:cubicBezTo>
                <a:cubicBezTo>
                  <a:pt x="121755" y="28877"/>
                  <a:pt x="124814" y="30471"/>
                  <a:pt x="124814" y="30471"/>
                </a:cubicBezTo>
                <a:cubicBezTo>
                  <a:pt x="124814" y="30471"/>
                  <a:pt x="146977" y="38839"/>
                  <a:pt x="147296" y="38839"/>
                </a:cubicBezTo>
                <a:cubicBezTo>
                  <a:pt x="147615" y="38839"/>
                  <a:pt x="147230" y="54780"/>
                  <a:pt x="147230" y="54780"/>
                </a:cubicBezTo>
                <a:cubicBezTo>
                  <a:pt x="147230" y="54780"/>
                  <a:pt x="142637" y="58366"/>
                  <a:pt x="143036" y="60757"/>
                </a:cubicBezTo>
                <a:cubicBezTo>
                  <a:pt x="143308" y="62387"/>
                  <a:pt x="146123" y="62646"/>
                  <a:pt x="147889" y="62646"/>
                </a:cubicBezTo>
                <a:cubicBezTo>
                  <a:pt x="148715" y="62646"/>
                  <a:pt x="149311" y="62590"/>
                  <a:pt x="149311" y="62590"/>
                </a:cubicBezTo>
                <a:lnTo>
                  <a:pt x="149311" y="65699"/>
                </a:lnTo>
                <a:cubicBezTo>
                  <a:pt x="149311" y="65699"/>
                  <a:pt x="148664" y="64017"/>
                  <a:pt x="146701" y="64017"/>
                </a:cubicBezTo>
                <a:cubicBezTo>
                  <a:pt x="146064" y="64017"/>
                  <a:pt x="145289" y="64194"/>
                  <a:pt x="144352" y="64663"/>
                </a:cubicBezTo>
                <a:cubicBezTo>
                  <a:pt x="140526" y="66575"/>
                  <a:pt x="144572" y="80043"/>
                  <a:pt x="146007" y="82433"/>
                </a:cubicBezTo>
                <a:cubicBezTo>
                  <a:pt x="147441" y="84824"/>
                  <a:pt x="146565" y="97655"/>
                  <a:pt x="148398" y="98293"/>
                </a:cubicBezTo>
                <a:cubicBezTo>
                  <a:pt x="148660" y="98384"/>
                  <a:pt x="148907" y="98423"/>
                  <a:pt x="149139" y="98423"/>
                </a:cubicBezTo>
                <a:cubicBezTo>
                  <a:pt x="150527" y="98423"/>
                  <a:pt x="151347" y="97018"/>
                  <a:pt x="151347" y="97018"/>
                </a:cubicBezTo>
                <a:cubicBezTo>
                  <a:pt x="151347" y="97018"/>
                  <a:pt x="154136" y="105467"/>
                  <a:pt x="154296" y="111205"/>
                </a:cubicBezTo>
                <a:cubicBezTo>
                  <a:pt x="154455" y="116944"/>
                  <a:pt x="156846" y="126667"/>
                  <a:pt x="156846" y="126667"/>
                </a:cubicBezTo>
                <a:cubicBezTo>
                  <a:pt x="156259" y="126550"/>
                  <a:pt x="155728" y="126508"/>
                  <a:pt x="155270" y="126508"/>
                </a:cubicBezTo>
                <a:cubicBezTo>
                  <a:pt x="154173" y="126508"/>
                  <a:pt x="153498" y="126746"/>
                  <a:pt x="153498" y="126746"/>
                </a:cubicBezTo>
                <a:cubicBezTo>
                  <a:pt x="153498" y="126746"/>
                  <a:pt x="150948" y="132565"/>
                  <a:pt x="149991" y="137027"/>
                </a:cubicBezTo>
                <a:cubicBezTo>
                  <a:pt x="149036" y="141491"/>
                  <a:pt x="144572" y="146113"/>
                  <a:pt x="144572" y="146113"/>
                </a:cubicBezTo>
                <a:lnTo>
                  <a:pt x="146326" y="146857"/>
                </a:lnTo>
                <a:cubicBezTo>
                  <a:pt x="144626" y="150470"/>
                  <a:pt x="135699" y="152171"/>
                  <a:pt x="135699" y="152171"/>
                </a:cubicBezTo>
                <a:cubicBezTo>
                  <a:pt x="135699" y="152171"/>
                  <a:pt x="136549" y="150470"/>
                  <a:pt x="136549" y="148983"/>
                </a:cubicBezTo>
                <a:cubicBezTo>
                  <a:pt x="136549" y="148572"/>
                  <a:pt x="136112" y="148421"/>
                  <a:pt x="135449" y="148421"/>
                </a:cubicBezTo>
                <a:cubicBezTo>
                  <a:pt x="133707" y="148421"/>
                  <a:pt x="130401" y="149466"/>
                  <a:pt x="129323" y="149620"/>
                </a:cubicBezTo>
                <a:cubicBezTo>
                  <a:pt x="122747" y="150559"/>
                  <a:pt x="118059" y="151745"/>
                  <a:pt x="118059" y="151745"/>
                </a:cubicBezTo>
                <a:cubicBezTo>
                  <a:pt x="118059" y="151745"/>
                  <a:pt x="108318" y="151110"/>
                  <a:pt x="101690" y="151110"/>
                </a:cubicBezTo>
                <a:cubicBezTo>
                  <a:pt x="98928" y="151110"/>
                  <a:pt x="96707" y="151220"/>
                  <a:pt x="95956" y="151533"/>
                </a:cubicBezTo>
                <a:cubicBezTo>
                  <a:pt x="93405" y="152595"/>
                  <a:pt x="96594" y="155146"/>
                  <a:pt x="96594" y="155146"/>
                </a:cubicBezTo>
                <a:cubicBezTo>
                  <a:pt x="96594" y="155146"/>
                  <a:pt x="95234" y="155316"/>
                  <a:pt x="93140" y="155316"/>
                </a:cubicBezTo>
                <a:cubicBezTo>
                  <a:pt x="89998" y="155316"/>
                  <a:pt x="85203" y="154934"/>
                  <a:pt x="80867" y="153021"/>
                </a:cubicBezTo>
                <a:cubicBezTo>
                  <a:pt x="75794" y="150782"/>
                  <a:pt x="72920" y="150325"/>
                  <a:pt x="69598" y="150325"/>
                </a:cubicBezTo>
                <a:cubicBezTo>
                  <a:pt x="68190" y="150325"/>
                  <a:pt x="66700" y="150407"/>
                  <a:pt x="64928" y="150471"/>
                </a:cubicBezTo>
                <a:cubicBezTo>
                  <a:pt x="58977" y="150683"/>
                  <a:pt x="45588" y="160672"/>
                  <a:pt x="40913" y="161310"/>
                </a:cubicBezTo>
                <a:cubicBezTo>
                  <a:pt x="40548" y="161359"/>
                  <a:pt x="40258" y="161383"/>
                  <a:pt x="40032" y="161383"/>
                </a:cubicBezTo>
                <a:cubicBezTo>
                  <a:pt x="37362" y="161383"/>
                  <a:pt x="43839" y="158036"/>
                  <a:pt x="45800" y="154509"/>
                </a:cubicBezTo>
                <a:cubicBezTo>
                  <a:pt x="47926" y="150683"/>
                  <a:pt x="53452" y="149409"/>
                  <a:pt x="56426" y="146859"/>
                </a:cubicBezTo>
                <a:cubicBezTo>
                  <a:pt x="59402" y="144309"/>
                  <a:pt x="54726" y="138357"/>
                  <a:pt x="62589" y="134744"/>
                </a:cubicBezTo>
                <a:cubicBezTo>
                  <a:pt x="70454" y="131130"/>
                  <a:pt x="72578" y="126029"/>
                  <a:pt x="73216" y="123479"/>
                </a:cubicBezTo>
                <a:cubicBezTo>
                  <a:pt x="73854" y="120928"/>
                  <a:pt x="82354" y="112640"/>
                  <a:pt x="84054" y="111152"/>
                </a:cubicBezTo>
                <a:cubicBezTo>
                  <a:pt x="85754" y="109665"/>
                  <a:pt x="81081" y="106689"/>
                  <a:pt x="81081" y="106689"/>
                </a:cubicBezTo>
                <a:lnTo>
                  <a:pt x="81081" y="106689"/>
                </a:lnTo>
                <a:cubicBezTo>
                  <a:pt x="81405" y="106833"/>
                  <a:pt x="81785" y="106899"/>
                  <a:pt x="82213" y="106899"/>
                </a:cubicBezTo>
                <a:cubicBezTo>
                  <a:pt x="86843" y="106899"/>
                  <a:pt x="97097" y="99161"/>
                  <a:pt x="102544" y="98188"/>
                </a:cubicBezTo>
                <a:cubicBezTo>
                  <a:pt x="108495" y="97126"/>
                  <a:pt x="110408" y="86287"/>
                  <a:pt x="115297" y="84373"/>
                </a:cubicBezTo>
                <a:cubicBezTo>
                  <a:pt x="120184" y="82461"/>
                  <a:pt x="122734" y="76511"/>
                  <a:pt x="122734" y="76511"/>
                </a:cubicBezTo>
                <a:cubicBezTo>
                  <a:pt x="122734" y="76511"/>
                  <a:pt x="129961" y="74385"/>
                  <a:pt x="134211" y="71622"/>
                </a:cubicBezTo>
                <a:cubicBezTo>
                  <a:pt x="138461" y="68860"/>
                  <a:pt x="138461" y="63759"/>
                  <a:pt x="138461" y="63759"/>
                </a:cubicBezTo>
                <a:cubicBezTo>
                  <a:pt x="138461" y="63759"/>
                  <a:pt x="142286" y="60570"/>
                  <a:pt x="140161" y="57170"/>
                </a:cubicBezTo>
                <a:cubicBezTo>
                  <a:pt x="139890" y="56735"/>
                  <a:pt x="139292" y="56543"/>
                  <a:pt x="138428" y="56543"/>
                </a:cubicBezTo>
                <a:cubicBezTo>
                  <a:pt x="132525" y="56543"/>
                  <a:pt x="114167" y="65488"/>
                  <a:pt x="102117" y="67156"/>
                </a:cubicBezTo>
                <a:cubicBezTo>
                  <a:pt x="88303" y="69070"/>
                  <a:pt x="59822" y="88193"/>
                  <a:pt x="59822" y="88193"/>
                </a:cubicBezTo>
                <a:cubicBezTo>
                  <a:pt x="59822" y="88193"/>
                  <a:pt x="59822" y="88193"/>
                  <a:pt x="59822" y="88193"/>
                </a:cubicBezTo>
                <a:cubicBezTo>
                  <a:pt x="59822" y="88193"/>
                  <a:pt x="59790" y="88199"/>
                  <a:pt x="53442" y="90949"/>
                </a:cubicBezTo>
                <a:cubicBezTo>
                  <a:pt x="47065" y="93712"/>
                  <a:pt x="40468" y="100500"/>
                  <a:pt x="40468" y="100500"/>
                </a:cubicBezTo>
                <a:cubicBezTo>
                  <a:pt x="34091" y="101988"/>
                  <a:pt x="13243" y="118115"/>
                  <a:pt x="13243" y="118115"/>
                </a:cubicBezTo>
                <a:lnTo>
                  <a:pt x="0" y="209532"/>
                </a:lnTo>
                <a:lnTo>
                  <a:pt x="234632" y="209532"/>
                </a:lnTo>
                <a:lnTo>
                  <a:pt x="23463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928075" y="1614550"/>
            <a:ext cx="4693500" cy="24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>
                <a:solidFill>
                  <a:schemeClr val="dk2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_AND_BODY_1_1_1_2_2">
    <p:bg>
      <p:bgPr>
        <a:solidFill>
          <a:schemeClr val="accent3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/>
          <p:nvPr/>
        </p:nvSpPr>
        <p:spPr>
          <a:xfrm rot="327066">
            <a:off x="-1126127" y="-378824"/>
            <a:ext cx="6396915" cy="6483620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8" name="Google Shape;188;p31"/>
          <p:cNvSpPr txBox="1">
            <a:spLocks noGrp="1"/>
          </p:cNvSpPr>
          <p:nvPr>
            <p:ph type="title" idx="2"/>
          </p:nvPr>
        </p:nvSpPr>
        <p:spPr>
          <a:xfrm>
            <a:off x="5026225" y="2327550"/>
            <a:ext cx="3137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1"/>
          <p:cNvSpPr txBox="1">
            <a:spLocks noGrp="1"/>
          </p:cNvSpPr>
          <p:nvPr>
            <p:ph type="subTitle" idx="1"/>
          </p:nvPr>
        </p:nvSpPr>
        <p:spPr>
          <a:xfrm>
            <a:off x="5026200" y="2809124"/>
            <a:ext cx="3137700" cy="12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AND_BODY_1_1_1_2_2_1">
    <p:bg>
      <p:bgPr>
        <a:solidFill>
          <a:schemeClr val="accent3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32"/>
          <p:cNvSpPr txBox="1">
            <a:spLocks noGrp="1"/>
          </p:cNvSpPr>
          <p:nvPr>
            <p:ph type="subTitle" idx="1"/>
          </p:nvPr>
        </p:nvSpPr>
        <p:spPr>
          <a:xfrm>
            <a:off x="2318100" y="1777376"/>
            <a:ext cx="4507800" cy="18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32"/>
          <p:cNvSpPr/>
          <p:nvPr/>
        </p:nvSpPr>
        <p:spPr>
          <a:xfrm rot="-5057437">
            <a:off x="3206585" y="392431"/>
            <a:ext cx="5834522" cy="9675104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AND_BODY_1_1_1_2_2_1_1">
    <p:bg>
      <p:bgPr>
        <a:solidFill>
          <a:schemeClr val="accent6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/>
          <p:nvPr/>
        </p:nvSpPr>
        <p:spPr>
          <a:xfrm rot="1083411">
            <a:off x="5205723" y="-93644"/>
            <a:ext cx="4868376" cy="5330764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3"/>
          <p:cNvSpPr/>
          <p:nvPr/>
        </p:nvSpPr>
        <p:spPr>
          <a:xfrm>
            <a:off x="-230075" y="-93625"/>
            <a:ext cx="4868336" cy="5330720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3"/>
          <p:cNvSpPr txBox="1">
            <a:spLocks noGrp="1"/>
          </p:cNvSpPr>
          <p:nvPr>
            <p:ph type="title"/>
          </p:nvPr>
        </p:nvSpPr>
        <p:spPr>
          <a:xfrm>
            <a:off x="39300" y="764950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3"/>
          <p:cNvSpPr txBox="1">
            <a:spLocks noGrp="1"/>
          </p:cNvSpPr>
          <p:nvPr>
            <p:ph type="subTitle" idx="1"/>
          </p:nvPr>
        </p:nvSpPr>
        <p:spPr>
          <a:xfrm>
            <a:off x="2318100" y="1541500"/>
            <a:ext cx="4507800" cy="13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33"/>
          <p:cNvSpPr/>
          <p:nvPr/>
        </p:nvSpPr>
        <p:spPr>
          <a:xfrm rot="-3684712">
            <a:off x="264587" y="377391"/>
            <a:ext cx="5834584" cy="9675259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3"/>
          <p:cNvSpPr txBox="1"/>
          <p:nvPr/>
        </p:nvSpPr>
        <p:spPr>
          <a:xfrm>
            <a:off x="2997600" y="2864200"/>
            <a:ext cx="31488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, including icons by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, and infographics &amp; images by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. </a:t>
            </a:r>
            <a:endParaRPr sz="1200">
              <a:solidFill>
                <a:schemeClr val="lt2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1200" b="1">
              <a:solidFill>
                <a:schemeClr val="lt2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TITLE_AND_TWO_COLUMNS_2">
    <p:bg>
      <p:bgPr>
        <a:solidFill>
          <a:schemeClr val="accent6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/>
          <p:nvPr/>
        </p:nvSpPr>
        <p:spPr>
          <a:xfrm rot="1083411">
            <a:off x="6401873" y="-93644"/>
            <a:ext cx="4868376" cy="5330764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4"/>
          <p:cNvSpPr/>
          <p:nvPr/>
        </p:nvSpPr>
        <p:spPr>
          <a:xfrm>
            <a:off x="-230075" y="-93625"/>
            <a:ext cx="4868336" cy="5330720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4"/>
          <p:cNvSpPr txBox="1">
            <a:spLocks noGrp="1"/>
          </p:cNvSpPr>
          <p:nvPr>
            <p:ph type="body" idx="1"/>
          </p:nvPr>
        </p:nvSpPr>
        <p:spPr>
          <a:xfrm>
            <a:off x="778200" y="1254525"/>
            <a:ext cx="3561900" cy="33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34"/>
          <p:cNvSpPr txBox="1">
            <a:spLocks noGrp="1"/>
          </p:cNvSpPr>
          <p:nvPr>
            <p:ph type="body" idx="2"/>
          </p:nvPr>
        </p:nvSpPr>
        <p:spPr>
          <a:xfrm>
            <a:off x="4803898" y="1254525"/>
            <a:ext cx="3561900" cy="33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6" name="Google Shape;206;p34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6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 rot="1083411">
            <a:off x="6401873" y="-93644"/>
            <a:ext cx="4868376" cy="5330764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230075" y="-93625"/>
            <a:ext cx="4868336" cy="5330720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778202" y="1970625"/>
            <a:ext cx="3561900" cy="26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803898" y="1970625"/>
            <a:ext cx="3561900" cy="26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 idx="3"/>
          </p:nvPr>
        </p:nvSpPr>
        <p:spPr>
          <a:xfrm>
            <a:off x="778202" y="1312925"/>
            <a:ext cx="233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title" idx="4"/>
          </p:nvPr>
        </p:nvSpPr>
        <p:spPr>
          <a:xfrm>
            <a:off x="4803902" y="1312925"/>
            <a:ext cx="233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6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/>
          <p:nvPr/>
        </p:nvSpPr>
        <p:spPr>
          <a:xfrm rot="1365150">
            <a:off x="-2745333" y="-316405"/>
            <a:ext cx="4868373" cy="5330761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900550" y="2710475"/>
            <a:ext cx="3336600" cy="12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900550" y="1256725"/>
            <a:ext cx="3336600" cy="13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1388100" y="40860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/>
          <p:nvPr/>
        </p:nvSpPr>
        <p:spPr>
          <a:xfrm rot="-9430979">
            <a:off x="6575238" y="-406534"/>
            <a:ext cx="4964763" cy="5436306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5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-589700" y="-451300"/>
            <a:ext cx="9834642" cy="5686698"/>
          </a:xfrm>
          <a:custGeom>
            <a:avLst/>
            <a:gdLst/>
            <a:ahLst/>
            <a:cxnLst/>
            <a:rect l="l" t="t" r="r" b="b"/>
            <a:pathLst>
              <a:path w="234633" h="209532" extrusionOk="0">
                <a:moveTo>
                  <a:pt x="234632" y="0"/>
                </a:moveTo>
                <a:cubicBezTo>
                  <a:pt x="124967" y="4463"/>
                  <a:pt x="121436" y="20748"/>
                  <a:pt x="121596" y="24813"/>
                </a:cubicBezTo>
                <a:cubicBezTo>
                  <a:pt x="121755" y="28877"/>
                  <a:pt x="124814" y="30471"/>
                  <a:pt x="124814" y="30471"/>
                </a:cubicBezTo>
                <a:cubicBezTo>
                  <a:pt x="124814" y="30471"/>
                  <a:pt x="146977" y="38839"/>
                  <a:pt x="147296" y="38839"/>
                </a:cubicBezTo>
                <a:cubicBezTo>
                  <a:pt x="147615" y="38839"/>
                  <a:pt x="147230" y="54780"/>
                  <a:pt x="147230" y="54780"/>
                </a:cubicBezTo>
                <a:cubicBezTo>
                  <a:pt x="147230" y="54780"/>
                  <a:pt x="142637" y="58366"/>
                  <a:pt x="143036" y="60757"/>
                </a:cubicBezTo>
                <a:cubicBezTo>
                  <a:pt x="143308" y="62387"/>
                  <a:pt x="146123" y="62646"/>
                  <a:pt x="147889" y="62646"/>
                </a:cubicBezTo>
                <a:cubicBezTo>
                  <a:pt x="148715" y="62646"/>
                  <a:pt x="149311" y="62590"/>
                  <a:pt x="149311" y="62590"/>
                </a:cubicBezTo>
                <a:lnTo>
                  <a:pt x="149311" y="65699"/>
                </a:lnTo>
                <a:cubicBezTo>
                  <a:pt x="149311" y="65699"/>
                  <a:pt x="148664" y="64017"/>
                  <a:pt x="146701" y="64017"/>
                </a:cubicBezTo>
                <a:cubicBezTo>
                  <a:pt x="146064" y="64017"/>
                  <a:pt x="145289" y="64194"/>
                  <a:pt x="144352" y="64663"/>
                </a:cubicBezTo>
                <a:cubicBezTo>
                  <a:pt x="140526" y="66575"/>
                  <a:pt x="144572" y="80043"/>
                  <a:pt x="146007" y="82433"/>
                </a:cubicBezTo>
                <a:cubicBezTo>
                  <a:pt x="147441" y="84824"/>
                  <a:pt x="146565" y="97655"/>
                  <a:pt x="148398" y="98293"/>
                </a:cubicBezTo>
                <a:cubicBezTo>
                  <a:pt x="148660" y="98384"/>
                  <a:pt x="148907" y="98423"/>
                  <a:pt x="149139" y="98423"/>
                </a:cubicBezTo>
                <a:cubicBezTo>
                  <a:pt x="150527" y="98423"/>
                  <a:pt x="151347" y="97018"/>
                  <a:pt x="151347" y="97018"/>
                </a:cubicBezTo>
                <a:cubicBezTo>
                  <a:pt x="151347" y="97018"/>
                  <a:pt x="154136" y="105467"/>
                  <a:pt x="154296" y="111205"/>
                </a:cubicBezTo>
                <a:cubicBezTo>
                  <a:pt x="154455" y="116944"/>
                  <a:pt x="156846" y="126667"/>
                  <a:pt x="156846" y="126667"/>
                </a:cubicBezTo>
                <a:cubicBezTo>
                  <a:pt x="156259" y="126550"/>
                  <a:pt x="155728" y="126508"/>
                  <a:pt x="155270" y="126508"/>
                </a:cubicBezTo>
                <a:cubicBezTo>
                  <a:pt x="154173" y="126508"/>
                  <a:pt x="153498" y="126746"/>
                  <a:pt x="153498" y="126746"/>
                </a:cubicBezTo>
                <a:cubicBezTo>
                  <a:pt x="153498" y="126746"/>
                  <a:pt x="150948" y="132565"/>
                  <a:pt x="149991" y="137027"/>
                </a:cubicBezTo>
                <a:cubicBezTo>
                  <a:pt x="149036" y="141491"/>
                  <a:pt x="144572" y="146113"/>
                  <a:pt x="144572" y="146113"/>
                </a:cubicBezTo>
                <a:lnTo>
                  <a:pt x="146326" y="146857"/>
                </a:lnTo>
                <a:cubicBezTo>
                  <a:pt x="144626" y="150470"/>
                  <a:pt x="135699" y="152171"/>
                  <a:pt x="135699" y="152171"/>
                </a:cubicBezTo>
                <a:cubicBezTo>
                  <a:pt x="135699" y="152171"/>
                  <a:pt x="136549" y="150470"/>
                  <a:pt x="136549" y="148983"/>
                </a:cubicBezTo>
                <a:cubicBezTo>
                  <a:pt x="136549" y="148572"/>
                  <a:pt x="136112" y="148421"/>
                  <a:pt x="135449" y="148421"/>
                </a:cubicBezTo>
                <a:cubicBezTo>
                  <a:pt x="133707" y="148421"/>
                  <a:pt x="130401" y="149466"/>
                  <a:pt x="129323" y="149620"/>
                </a:cubicBezTo>
                <a:cubicBezTo>
                  <a:pt x="122747" y="150559"/>
                  <a:pt x="118059" y="151745"/>
                  <a:pt x="118059" y="151745"/>
                </a:cubicBezTo>
                <a:cubicBezTo>
                  <a:pt x="118059" y="151745"/>
                  <a:pt x="108318" y="151110"/>
                  <a:pt x="101690" y="151110"/>
                </a:cubicBezTo>
                <a:cubicBezTo>
                  <a:pt x="98928" y="151110"/>
                  <a:pt x="96707" y="151220"/>
                  <a:pt x="95956" y="151533"/>
                </a:cubicBezTo>
                <a:cubicBezTo>
                  <a:pt x="93405" y="152595"/>
                  <a:pt x="96594" y="155146"/>
                  <a:pt x="96594" y="155146"/>
                </a:cubicBezTo>
                <a:cubicBezTo>
                  <a:pt x="96594" y="155146"/>
                  <a:pt x="95234" y="155316"/>
                  <a:pt x="93140" y="155316"/>
                </a:cubicBezTo>
                <a:cubicBezTo>
                  <a:pt x="89998" y="155316"/>
                  <a:pt x="85203" y="154934"/>
                  <a:pt x="80867" y="153021"/>
                </a:cubicBezTo>
                <a:cubicBezTo>
                  <a:pt x="75794" y="150782"/>
                  <a:pt x="72920" y="150325"/>
                  <a:pt x="69598" y="150325"/>
                </a:cubicBezTo>
                <a:cubicBezTo>
                  <a:pt x="68190" y="150325"/>
                  <a:pt x="66700" y="150407"/>
                  <a:pt x="64928" y="150471"/>
                </a:cubicBezTo>
                <a:cubicBezTo>
                  <a:pt x="58977" y="150683"/>
                  <a:pt x="45588" y="160672"/>
                  <a:pt x="40913" y="161310"/>
                </a:cubicBezTo>
                <a:cubicBezTo>
                  <a:pt x="40548" y="161359"/>
                  <a:pt x="40258" y="161383"/>
                  <a:pt x="40032" y="161383"/>
                </a:cubicBezTo>
                <a:cubicBezTo>
                  <a:pt x="37362" y="161383"/>
                  <a:pt x="43839" y="158036"/>
                  <a:pt x="45800" y="154509"/>
                </a:cubicBezTo>
                <a:cubicBezTo>
                  <a:pt x="47926" y="150683"/>
                  <a:pt x="53452" y="149409"/>
                  <a:pt x="56426" y="146859"/>
                </a:cubicBezTo>
                <a:cubicBezTo>
                  <a:pt x="59402" y="144309"/>
                  <a:pt x="54726" y="138357"/>
                  <a:pt x="62589" y="134744"/>
                </a:cubicBezTo>
                <a:cubicBezTo>
                  <a:pt x="70454" y="131130"/>
                  <a:pt x="72578" y="126029"/>
                  <a:pt x="73216" y="123479"/>
                </a:cubicBezTo>
                <a:cubicBezTo>
                  <a:pt x="73854" y="120928"/>
                  <a:pt x="82354" y="112640"/>
                  <a:pt x="84054" y="111152"/>
                </a:cubicBezTo>
                <a:cubicBezTo>
                  <a:pt x="85754" y="109665"/>
                  <a:pt x="81081" y="106689"/>
                  <a:pt x="81081" y="106689"/>
                </a:cubicBezTo>
                <a:lnTo>
                  <a:pt x="81081" y="106689"/>
                </a:lnTo>
                <a:cubicBezTo>
                  <a:pt x="81405" y="106833"/>
                  <a:pt x="81785" y="106899"/>
                  <a:pt x="82213" y="106899"/>
                </a:cubicBezTo>
                <a:cubicBezTo>
                  <a:pt x="86843" y="106899"/>
                  <a:pt x="97097" y="99161"/>
                  <a:pt x="102544" y="98188"/>
                </a:cubicBezTo>
                <a:cubicBezTo>
                  <a:pt x="108495" y="97126"/>
                  <a:pt x="110408" y="86287"/>
                  <a:pt x="115297" y="84373"/>
                </a:cubicBezTo>
                <a:cubicBezTo>
                  <a:pt x="120184" y="82461"/>
                  <a:pt x="122734" y="76511"/>
                  <a:pt x="122734" y="76511"/>
                </a:cubicBezTo>
                <a:cubicBezTo>
                  <a:pt x="122734" y="76511"/>
                  <a:pt x="129961" y="74385"/>
                  <a:pt x="134211" y="71622"/>
                </a:cubicBezTo>
                <a:cubicBezTo>
                  <a:pt x="138461" y="68860"/>
                  <a:pt x="138461" y="63759"/>
                  <a:pt x="138461" y="63759"/>
                </a:cubicBezTo>
                <a:cubicBezTo>
                  <a:pt x="138461" y="63759"/>
                  <a:pt x="142286" y="60570"/>
                  <a:pt x="140161" y="57170"/>
                </a:cubicBezTo>
                <a:cubicBezTo>
                  <a:pt x="139890" y="56735"/>
                  <a:pt x="139292" y="56543"/>
                  <a:pt x="138428" y="56543"/>
                </a:cubicBezTo>
                <a:cubicBezTo>
                  <a:pt x="132525" y="56543"/>
                  <a:pt x="114167" y="65488"/>
                  <a:pt x="102117" y="67156"/>
                </a:cubicBezTo>
                <a:cubicBezTo>
                  <a:pt x="88303" y="69070"/>
                  <a:pt x="59822" y="88193"/>
                  <a:pt x="59822" y="88193"/>
                </a:cubicBezTo>
                <a:cubicBezTo>
                  <a:pt x="59822" y="88193"/>
                  <a:pt x="59822" y="88193"/>
                  <a:pt x="59822" y="88193"/>
                </a:cubicBezTo>
                <a:cubicBezTo>
                  <a:pt x="59822" y="88193"/>
                  <a:pt x="59790" y="88199"/>
                  <a:pt x="53442" y="90949"/>
                </a:cubicBezTo>
                <a:cubicBezTo>
                  <a:pt x="47065" y="93712"/>
                  <a:pt x="40468" y="100500"/>
                  <a:pt x="40468" y="100500"/>
                </a:cubicBezTo>
                <a:cubicBezTo>
                  <a:pt x="34091" y="101988"/>
                  <a:pt x="13243" y="118115"/>
                  <a:pt x="13243" y="118115"/>
                </a:cubicBezTo>
                <a:lnTo>
                  <a:pt x="0" y="209532"/>
                </a:lnTo>
                <a:lnTo>
                  <a:pt x="234632" y="209532"/>
                </a:lnTo>
                <a:lnTo>
                  <a:pt x="23463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4734100" y="724075"/>
            <a:ext cx="31155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 b="1">
                <a:solidFill>
                  <a:schemeClr val="dk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 b="1">
                <a:solidFill>
                  <a:schemeClr val="dk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 b="1">
                <a:solidFill>
                  <a:schemeClr val="dk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 b="1">
                <a:solidFill>
                  <a:schemeClr val="dk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 b="1">
                <a:solidFill>
                  <a:schemeClr val="dk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 b="1">
                <a:solidFill>
                  <a:schemeClr val="dk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 b="1">
                <a:solidFill>
                  <a:schemeClr val="dk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 b="1">
                <a:solidFill>
                  <a:schemeClr val="dk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734100" y="2096725"/>
            <a:ext cx="3469200" cy="23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1388100" y="1429150"/>
            <a:ext cx="6367800" cy="14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ubTitle" idx="1"/>
          </p:nvPr>
        </p:nvSpPr>
        <p:spPr>
          <a:xfrm>
            <a:off x="2549400" y="2840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10"/>
          <p:cNvSpPr/>
          <p:nvPr/>
        </p:nvSpPr>
        <p:spPr>
          <a:xfrm rot="10800000" flipH="1">
            <a:off x="-1075596" y="-411767"/>
            <a:ext cx="4026936" cy="4081519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5218376">
            <a:off x="-678150" y="1762295"/>
            <a:ext cx="3377861" cy="3703377"/>
          </a:xfrm>
          <a:custGeom>
            <a:avLst/>
            <a:gdLst/>
            <a:ahLst/>
            <a:cxnLst/>
            <a:rect l="l" t="t" r="r" b="b"/>
            <a:pathLst>
              <a:path w="92905" h="101858" extrusionOk="0">
                <a:moveTo>
                  <a:pt x="89371" y="1"/>
                </a:moveTo>
                <a:cubicBezTo>
                  <a:pt x="88352" y="1"/>
                  <a:pt x="87320" y="555"/>
                  <a:pt x="86596" y="1943"/>
                </a:cubicBezTo>
                <a:cubicBezTo>
                  <a:pt x="84603" y="5762"/>
                  <a:pt x="81782" y="6093"/>
                  <a:pt x="78959" y="7256"/>
                </a:cubicBezTo>
                <a:cubicBezTo>
                  <a:pt x="76136" y="8419"/>
                  <a:pt x="75804" y="10079"/>
                  <a:pt x="75140" y="11420"/>
                </a:cubicBezTo>
                <a:cubicBezTo>
                  <a:pt x="74699" y="12309"/>
                  <a:pt x="73891" y="13184"/>
                  <a:pt x="72181" y="13184"/>
                </a:cubicBezTo>
                <a:cubicBezTo>
                  <a:pt x="71318" y="13184"/>
                  <a:pt x="70224" y="12961"/>
                  <a:pt x="68831" y="12404"/>
                </a:cubicBezTo>
                <a:cubicBezTo>
                  <a:pt x="67230" y="11763"/>
                  <a:pt x="65703" y="11419"/>
                  <a:pt x="64202" y="11419"/>
                </a:cubicBezTo>
                <a:cubicBezTo>
                  <a:pt x="61813" y="11419"/>
                  <a:pt x="59490" y="12292"/>
                  <a:pt x="57043" y="14230"/>
                </a:cubicBezTo>
                <a:cubicBezTo>
                  <a:pt x="53057" y="17384"/>
                  <a:pt x="56710" y="20871"/>
                  <a:pt x="51730" y="21203"/>
                </a:cubicBezTo>
                <a:cubicBezTo>
                  <a:pt x="46749" y="21536"/>
                  <a:pt x="45254" y="21868"/>
                  <a:pt x="45254" y="21868"/>
                </a:cubicBezTo>
                <a:cubicBezTo>
                  <a:pt x="39278" y="22365"/>
                  <a:pt x="41105" y="26848"/>
                  <a:pt x="41270" y="30169"/>
                </a:cubicBezTo>
                <a:cubicBezTo>
                  <a:pt x="41436" y="33489"/>
                  <a:pt x="35791" y="33323"/>
                  <a:pt x="33633" y="33988"/>
                </a:cubicBezTo>
                <a:cubicBezTo>
                  <a:pt x="31475" y="34652"/>
                  <a:pt x="32969" y="36644"/>
                  <a:pt x="31475" y="37142"/>
                </a:cubicBezTo>
                <a:cubicBezTo>
                  <a:pt x="29980" y="37640"/>
                  <a:pt x="28984" y="38304"/>
                  <a:pt x="27821" y="38969"/>
                </a:cubicBezTo>
                <a:cubicBezTo>
                  <a:pt x="26659" y="39633"/>
                  <a:pt x="23505" y="38969"/>
                  <a:pt x="21679" y="41542"/>
                </a:cubicBezTo>
                <a:cubicBezTo>
                  <a:pt x="19852" y="44115"/>
                  <a:pt x="21346" y="46605"/>
                  <a:pt x="22176" y="48017"/>
                </a:cubicBezTo>
                <a:cubicBezTo>
                  <a:pt x="22945" y="49323"/>
                  <a:pt x="26838" y="51125"/>
                  <a:pt x="24789" y="51125"/>
                </a:cubicBezTo>
                <a:cubicBezTo>
                  <a:pt x="24623" y="51125"/>
                  <a:pt x="24418" y="51113"/>
                  <a:pt x="24169" y="51088"/>
                </a:cubicBezTo>
                <a:cubicBezTo>
                  <a:pt x="24046" y="51076"/>
                  <a:pt x="23927" y="51070"/>
                  <a:pt x="23810" y="51070"/>
                </a:cubicBezTo>
                <a:cubicBezTo>
                  <a:pt x="20788" y="51070"/>
                  <a:pt x="20018" y="55073"/>
                  <a:pt x="20018" y="55073"/>
                </a:cubicBezTo>
                <a:cubicBezTo>
                  <a:pt x="19841" y="55029"/>
                  <a:pt x="19684" y="55008"/>
                  <a:pt x="19544" y="55008"/>
                </a:cubicBezTo>
                <a:cubicBezTo>
                  <a:pt x="18113" y="55008"/>
                  <a:pt x="18552" y="57183"/>
                  <a:pt x="18855" y="58394"/>
                </a:cubicBezTo>
                <a:cubicBezTo>
                  <a:pt x="19188" y="59721"/>
                  <a:pt x="16198" y="60385"/>
                  <a:pt x="12474" y="63208"/>
                </a:cubicBezTo>
                <a:cubicBezTo>
                  <a:pt x="8749" y="66031"/>
                  <a:pt x="10069" y="69105"/>
                  <a:pt x="11965" y="71309"/>
                </a:cubicBezTo>
                <a:cubicBezTo>
                  <a:pt x="13861" y="73514"/>
                  <a:pt x="8963" y="74967"/>
                  <a:pt x="4482" y="78702"/>
                </a:cubicBezTo>
                <a:cubicBezTo>
                  <a:pt x="1" y="82435"/>
                  <a:pt x="11716" y="93072"/>
                  <a:pt x="11716" y="93072"/>
                </a:cubicBezTo>
                <a:cubicBezTo>
                  <a:pt x="13421" y="100139"/>
                  <a:pt x="33124" y="101857"/>
                  <a:pt x="51890" y="101857"/>
                </a:cubicBezTo>
                <a:cubicBezTo>
                  <a:pt x="69664" y="101857"/>
                  <a:pt x="86596" y="100315"/>
                  <a:pt x="86596" y="100315"/>
                </a:cubicBezTo>
                <a:cubicBezTo>
                  <a:pt x="86596" y="100315"/>
                  <a:pt x="92905" y="6591"/>
                  <a:pt x="92905" y="3603"/>
                </a:cubicBezTo>
                <a:cubicBezTo>
                  <a:pt x="92905" y="1701"/>
                  <a:pt x="91156" y="1"/>
                  <a:pt x="8937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dvent Pro"/>
              <a:buNone/>
              <a:defRPr sz="28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Char char="●"/>
              <a:defRPr sz="18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■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■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dvent Pro"/>
              <a:buChar char="■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09" name="Google Shape;209;p3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13" name="Google Shape;213;p37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pngall.com/online-shopping-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ndrejgajdos.com/the-difference-between-an-minimum-viable-product-mvp-and-a-prototype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0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2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4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2DzQfskOTwI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5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edium.com/@peterkwells/putting-blackpool-fc-on-the-blockchain-c57df222f36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/>
          <p:nvPr/>
        </p:nvSpPr>
        <p:spPr>
          <a:xfrm>
            <a:off x="4066200" y="-241520"/>
            <a:ext cx="5316437" cy="2817324"/>
          </a:xfrm>
          <a:custGeom>
            <a:avLst/>
            <a:gdLst/>
            <a:ahLst/>
            <a:cxnLst/>
            <a:rect l="l" t="t" r="r" b="b"/>
            <a:pathLst>
              <a:path w="91639" h="48562" extrusionOk="0">
                <a:moveTo>
                  <a:pt x="91639" y="0"/>
                </a:moveTo>
                <a:cubicBezTo>
                  <a:pt x="91639" y="0"/>
                  <a:pt x="65240" y="18571"/>
                  <a:pt x="57779" y="20429"/>
                </a:cubicBezTo>
                <a:cubicBezTo>
                  <a:pt x="50318" y="22286"/>
                  <a:pt x="38675" y="25711"/>
                  <a:pt x="32692" y="31190"/>
                </a:cubicBezTo>
                <a:cubicBezTo>
                  <a:pt x="26708" y="36670"/>
                  <a:pt x="1" y="48561"/>
                  <a:pt x="1" y="48561"/>
                </a:cubicBezTo>
                <a:cubicBezTo>
                  <a:pt x="1" y="48561"/>
                  <a:pt x="15449" y="42691"/>
                  <a:pt x="24563" y="37168"/>
                </a:cubicBezTo>
                <a:cubicBezTo>
                  <a:pt x="37438" y="29364"/>
                  <a:pt x="48425" y="24096"/>
                  <a:pt x="55075" y="22165"/>
                </a:cubicBezTo>
                <a:cubicBezTo>
                  <a:pt x="64141" y="19534"/>
                  <a:pt x="91639" y="3629"/>
                  <a:pt x="91639" y="3629"/>
                </a:cubicBezTo>
                <a:lnTo>
                  <a:pt x="9163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9"/>
          <p:cNvSpPr txBox="1">
            <a:spLocks noGrp="1"/>
          </p:cNvSpPr>
          <p:nvPr>
            <p:ph type="ctrTitle"/>
          </p:nvPr>
        </p:nvSpPr>
        <p:spPr>
          <a:xfrm>
            <a:off x="4377818" y="683218"/>
            <a:ext cx="3689829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WINSHOP</a:t>
            </a:r>
            <a:endParaRPr/>
          </a:p>
        </p:txBody>
      </p:sp>
      <p:sp>
        <p:nvSpPr>
          <p:cNvPr id="283" name="Google Shape;283;p39"/>
          <p:cNvSpPr txBox="1">
            <a:spLocks noGrp="1"/>
          </p:cNvSpPr>
          <p:nvPr>
            <p:ph type="subTitle" idx="1"/>
          </p:nvPr>
        </p:nvSpPr>
        <p:spPr>
          <a:xfrm>
            <a:off x="3469314" y="2473275"/>
            <a:ext cx="4590636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err="1"/>
              <a:t>Nhập</a:t>
            </a:r>
            <a:r>
              <a:rPr lang="en"/>
              <a:t> </a:t>
            </a:r>
            <a:r>
              <a:rPr lang="en" err="1"/>
              <a:t>môn</a:t>
            </a:r>
            <a:r>
              <a:rPr lang="en"/>
              <a:t> </a:t>
            </a:r>
            <a:r>
              <a:rPr lang="en" err="1"/>
              <a:t>công</a:t>
            </a:r>
            <a:r>
              <a:rPr lang="en"/>
              <a:t> </a:t>
            </a:r>
            <a:r>
              <a:rPr lang="en" err="1"/>
              <a:t>nghệ</a:t>
            </a:r>
            <a:r>
              <a:rPr lang="en"/>
              <a:t> </a:t>
            </a:r>
            <a:r>
              <a:rPr lang="en" err="1"/>
              <a:t>phần</a:t>
            </a:r>
            <a:r>
              <a:rPr lang="en"/>
              <a:t> </a:t>
            </a:r>
            <a:r>
              <a:rPr lang="en" err="1"/>
              <a:t>mềm</a:t>
            </a:r>
            <a:r>
              <a:rPr lang="en"/>
              <a:t> 20_3</a:t>
            </a:r>
          </a:p>
        </p:txBody>
      </p:sp>
      <p:sp>
        <p:nvSpPr>
          <p:cNvPr id="284" name="Google Shape;284;p39"/>
          <p:cNvSpPr txBox="1">
            <a:spLocks noGrp="1"/>
          </p:cNvSpPr>
          <p:nvPr>
            <p:ph type="ctrTitle" idx="2"/>
          </p:nvPr>
        </p:nvSpPr>
        <p:spPr>
          <a:xfrm>
            <a:off x="2861888" y="1760775"/>
            <a:ext cx="5205634" cy="71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0"/>
              <a:t>GROUP 05</a:t>
            </a:r>
          </a:p>
        </p:txBody>
      </p:sp>
      <p:pic>
        <p:nvPicPr>
          <p:cNvPr id="2" name="Picture 2" descr="A picture containing text, sign, vector graphics&#10;&#10;Description automatically generated">
            <a:extLst>
              <a:ext uri="{FF2B5EF4-FFF2-40B4-BE49-F238E27FC236}">
                <a16:creationId xmlns:a16="http://schemas.microsoft.com/office/drawing/2014/main" id="{BFB7435D-6116-C319-D6F8-722D7401AA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520000">
            <a:off x="2781596" y="1889929"/>
            <a:ext cx="1184564" cy="81721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67"/>
          <p:cNvSpPr txBox="1">
            <a:spLocks noGrp="1"/>
          </p:cNvSpPr>
          <p:nvPr>
            <p:ph type="title"/>
          </p:nvPr>
        </p:nvSpPr>
        <p:spPr>
          <a:xfrm>
            <a:off x="39300" y="-64333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Use-case Model</a:t>
            </a:r>
            <a:endParaRPr lang="en-US"/>
          </a:p>
        </p:txBody>
      </p:sp>
      <p:sp>
        <p:nvSpPr>
          <p:cNvPr id="670" name="Google Shape;670;p67"/>
          <p:cNvSpPr/>
          <p:nvPr/>
        </p:nvSpPr>
        <p:spPr>
          <a:xfrm>
            <a:off x="4198050" y="511553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A70360BF-88BF-04B2-7469-DDA376DB7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844" y="647886"/>
            <a:ext cx="5787736" cy="449344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72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Use-case Specifications</a:t>
            </a:r>
            <a:endParaRPr lang="en-US"/>
          </a:p>
        </p:txBody>
      </p:sp>
      <p:sp>
        <p:nvSpPr>
          <p:cNvPr id="702" name="Google Shape;702;p72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756A1C-2849-185C-2820-2CE14AFFD5A3}"/>
              </a:ext>
            </a:extLst>
          </p:cNvPr>
          <p:cNvSpPr txBox="1"/>
          <p:nvPr/>
        </p:nvSpPr>
        <p:spPr>
          <a:xfrm>
            <a:off x="328058" y="1489610"/>
            <a:ext cx="4992089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AutoNum type="arabicPeriod"/>
            </a:pPr>
            <a:r>
              <a:rPr lang="en-US" sz="1800"/>
              <a:t>Use-case: </a:t>
            </a:r>
            <a:r>
              <a:rPr lang="en-US" sz="1800" err="1"/>
              <a:t>Thêm</a:t>
            </a:r>
            <a:r>
              <a:rPr lang="en-US" sz="1800"/>
              <a:t> </a:t>
            </a:r>
            <a:r>
              <a:rPr lang="en-US" sz="1800" err="1"/>
              <a:t>sản</a:t>
            </a:r>
            <a:r>
              <a:rPr lang="en-US" sz="1800"/>
              <a:t> </a:t>
            </a:r>
            <a:r>
              <a:rPr lang="en-US" sz="1800" err="1"/>
              <a:t>phẩm</a:t>
            </a:r>
            <a:r>
              <a:rPr lang="en-US" sz="1800"/>
              <a:t> </a:t>
            </a:r>
            <a:r>
              <a:rPr lang="en-US" sz="1800" err="1"/>
              <a:t>vào</a:t>
            </a:r>
            <a:r>
              <a:rPr lang="en-US" sz="1800"/>
              <a:t> </a:t>
            </a:r>
            <a:r>
              <a:rPr lang="en-US" sz="1800" err="1"/>
              <a:t>giỏ</a:t>
            </a:r>
            <a:r>
              <a:rPr lang="en-US" sz="1800"/>
              <a:t> </a:t>
            </a:r>
            <a:r>
              <a:rPr lang="en-US" sz="1800" err="1"/>
              <a:t>hàng</a:t>
            </a:r>
            <a:endParaRPr lang="en-US" sz="1800"/>
          </a:p>
          <a:p>
            <a:pPr>
              <a:buAutoNum type="arabicPeriod"/>
            </a:pPr>
            <a:r>
              <a:rPr lang="en-US" sz="1800"/>
              <a:t>Use-case: Xem </a:t>
            </a:r>
            <a:r>
              <a:rPr lang="en-US" sz="1800" err="1"/>
              <a:t>sản</a:t>
            </a:r>
            <a:r>
              <a:rPr lang="en-US" sz="1800"/>
              <a:t> </a:t>
            </a:r>
            <a:r>
              <a:rPr lang="en-US" sz="1800" err="1"/>
              <a:t>phẩm</a:t>
            </a:r>
            <a:endParaRPr lang="en-US" sz="1800"/>
          </a:p>
          <a:p>
            <a:pPr>
              <a:buAutoNum type="arabicPeriod"/>
            </a:pPr>
            <a:r>
              <a:rPr lang="en-US" sz="1800"/>
              <a:t>Use-case: </a:t>
            </a:r>
            <a:r>
              <a:rPr lang="en-US" sz="1800" err="1"/>
              <a:t>Tìm</a:t>
            </a:r>
            <a:r>
              <a:rPr lang="en-US" sz="1800"/>
              <a:t> </a:t>
            </a:r>
            <a:r>
              <a:rPr lang="en-US" sz="1800" err="1"/>
              <a:t>kiếm</a:t>
            </a:r>
            <a:r>
              <a:rPr lang="en-US" sz="1800"/>
              <a:t> </a:t>
            </a:r>
            <a:r>
              <a:rPr lang="en-US" sz="1800" err="1"/>
              <a:t>sản</a:t>
            </a:r>
            <a:r>
              <a:rPr lang="en-US" sz="1800"/>
              <a:t> </a:t>
            </a:r>
            <a:r>
              <a:rPr lang="en-US" sz="1800" err="1"/>
              <a:t>phẩm</a:t>
            </a:r>
            <a:endParaRPr lang="en-US" sz="1800"/>
          </a:p>
          <a:p>
            <a:pPr>
              <a:buAutoNum type="arabicPeriod"/>
            </a:pPr>
            <a:r>
              <a:rPr lang="en-US" sz="1800"/>
              <a:t>Use-case: </a:t>
            </a:r>
            <a:r>
              <a:rPr lang="en-US" sz="1800" err="1"/>
              <a:t>Đánh</a:t>
            </a:r>
            <a:r>
              <a:rPr lang="en-US" sz="1800"/>
              <a:t> </a:t>
            </a:r>
            <a:r>
              <a:rPr lang="en-US" sz="1800" err="1"/>
              <a:t>giá</a:t>
            </a:r>
            <a:r>
              <a:rPr lang="en-US" sz="1800"/>
              <a:t> </a:t>
            </a:r>
            <a:r>
              <a:rPr lang="en-US" sz="1800" err="1"/>
              <a:t>và</a:t>
            </a:r>
            <a:r>
              <a:rPr lang="en-US" sz="1800"/>
              <a:t> </a:t>
            </a:r>
            <a:r>
              <a:rPr lang="en-US" sz="1800" err="1"/>
              <a:t>xếp</a:t>
            </a:r>
            <a:r>
              <a:rPr lang="en-US" sz="1800"/>
              <a:t> </a:t>
            </a:r>
            <a:r>
              <a:rPr lang="en-US" sz="1800" err="1"/>
              <a:t>hạng</a:t>
            </a:r>
            <a:r>
              <a:rPr lang="en-US" sz="1800"/>
              <a:t> </a:t>
            </a:r>
            <a:r>
              <a:rPr lang="en-US" sz="1800" err="1"/>
              <a:t>sản</a:t>
            </a:r>
            <a:r>
              <a:rPr lang="en-US" sz="1800"/>
              <a:t> </a:t>
            </a:r>
            <a:r>
              <a:rPr lang="en-US" sz="1800" err="1"/>
              <a:t>phẩm</a:t>
            </a:r>
            <a:endParaRPr lang="en-US" sz="1800"/>
          </a:p>
          <a:p>
            <a:pPr>
              <a:buAutoNum type="arabicPeriod"/>
            </a:pPr>
            <a:r>
              <a:rPr lang="en-US" sz="1800"/>
              <a:t>Use-case: </a:t>
            </a:r>
            <a:r>
              <a:rPr lang="en-US" sz="1800" err="1"/>
              <a:t>Đặt</a:t>
            </a:r>
            <a:r>
              <a:rPr lang="en-US" sz="1800"/>
              <a:t> </a:t>
            </a:r>
            <a:r>
              <a:rPr lang="en-US" sz="1800" err="1"/>
              <a:t>hàng</a:t>
            </a:r>
            <a:r>
              <a:rPr lang="en-US" sz="1800"/>
              <a:t> </a:t>
            </a:r>
            <a:r>
              <a:rPr lang="en-US" sz="1800" err="1"/>
              <a:t>sản</a:t>
            </a:r>
            <a:r>
              <a:rPr lang="en-US" sz="1800"/>
              <a:t> </a:t>
            </a:r>
            <a:r>
              <a:rPr lang="en-US" sz="1800" err="1"/>
              <a:t>phẩm</a:t>
            </a:r>
            <a:endParaRPr lang="en-US" sz="1800"/>
          </a:p>
          <a:p>
            <a:pPr>
              <a:buAutoNum type="arabicPeriod"/>
            </a:pPr>
            <a:r>
              <a:rPr lang="en-US" sz="1800"/>
              <a:t>Use-case: Thanh </a:t>
            </a:r>
            <a:r>
              <a:rPr lang="en-US" sz="1800" err="1"/>
              <a:t>toán</a:t>
            </a:r>
            <a:r>
              <a:rPr lang="en-US" sz="1800"/>
              <a:t> </a:t>
            </a:r>
            <a:r>
              <a:rPr lang="en-US" sz="1800" err="1"/>
              <a:t>sản</a:t>
            </a:r>
            <a:r>
              <a:rPr lang="en-US" sz="1800"/>
              <a:t> </a:t>
            </a:r>
            <a:r>
              <a:rPr lang="en-US" sz="1800" err="1"/>
              <a:t>phẩm</a:t>
            </a:r>
            <a:endParaRPr lang="en-US" sz="1800"/>
          </a:p>
          <a:p>
            <a:pPr>
              <a:buAutoNum type="arabicPeriod"/>
            </a:pPr>
            <a:r>
              <a:rPr lang="en-US" sz="1800"/>
              <a:t>Use-case: </a:t>
            </a:r>
            <a:r>
              <a:rPr lang="en-US" sz="1800" err="1"/>
              <a:t>Đăng</a:t>
            </a:r>
            <a:r>
              <a:rPr lang="en-US" sz="1800"/>
              <a:t> </a:t>
            </a:r>
            <a:r>
              <a:rPr lang="en-US" sz="1800" err="1"/>
              <a:t>ký</a:t>
            </a:r>
            <a:r>
              <a:rPr lang="en-US" sz="1800"/>
              <a:t> </a:t>
            </a:r>
            <a:r>
              <a:rPr lang="en-US" sz="1800" err="1"/>
              <a:t>tài</a:t>
            </a:r>
            <a:r>
              <a:rPr lang="en-US" sz="1800"/>
              <a:t> </a:t>
            </a:r>
            <a:r>
              <a:rPr lang="en-US" sz="1800" err="1"/>
              <a:t>khoản</a:t>
            </a:r>
            <a:endParaRPr lang="en-US" sz="1800"/>
          </a:p>
          <a:p>
            <a:pPr>
              <a:buAutoNum type="arabicPeriod"/>
            </a:pPr>
            <a:r>
              <a:rPr lang="en-US" sz="1800"/>
              <a:t>Use-case: </a:t>
            </a:r>
            <a:r>
              <a:rPr lang="en-US" sz="1800" err="1"/>
              <a:t>Đăng</a:t>
            </a:r>
            <a:r>
              <a:rPr lang="en-US" sz="1800"/>
              <a:t> </a:t>
            </a:r>
            <a:r>
              <a:rPr lang="en-US" sz="1800" err="1"/>
              <a:t>nhập</a:t>
            </a:r>
            <a:endParaRPr lang="en-US" sz="1800"/>
          </a:p>
          <a:p>
            <a:pPr>
              <a:buAutoNum type="arabicPeriod"/>
            </a:pPr>
            <a:r>
              <a:rPr lang="en-US" sz="1800"/>
              <a:t>Use-case: </a:t>
            </a:r>
            <a:r>
              <a:rPr lang="en-US" sz="1800" err="1"/>
              <a:t>Đăng</a:t>
            </a:r>
            <a:r>
              <a:rPr lang="en-US" sz="1800"/>
              <a:t> </a:t>
            </a:r>
            <a:r>
              <a:rPr lang="en-US" sz="1800" err="1"/>
              <a:t>xuất</a:t>
            </a:r>
            <a:endParaRPr lang="en-US" sz="1800"/>
          </a:p>
          <a:p>
            <a:pPr>
              <a:buAutoNum type="arabicPeriod"/>
            </a:pPr>
            <a:r>
              <a:rPr lang="en-US" sz="1800"/>
              <a:t>Use-case: Thay </a:t>
            </a:r>
            <a:r>
              <a:rPr lang="en-US" sz="1800" err="1"/>
              <a:t>đổi</a:t>
            </a:r>
            <a:r>
              <a:rPr lang="en-US" sz="1800"/>
              <a:t> </a:t>
            </a:r>
            <a:r>
              <a:rPr lang="en-US" sz="1800" err="1"/>
              <a:t>mật</a:t>
            </a:r>
            <a:r>
              <a:rPr lang="en-US" sz="1800"/>
              <a:t> </a:t>
            </a:r>
            <a:r>
              <a:rPr lang="en-US" sz="1800" err="1"/>
              <a:t>khẩu</a:t>
            </a:r>
            <a:endParaRPr lang="en-US" sz="1800"/>
          </a:p>
          <a:p>
            <a:endParaRPr lang="en-US" sz="18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F359BE-2713-75B9-9C5A-0411141D5F7F}"/>
              </a:ext>
            </a:extLst>
          </p:cNvPr>
          <p:cNvSpPr txBox="1"/>
          <p:nvPr/>
        </p:nvSpPr>
        <p:spPr>
          <a:xfrm>
            <a:off x="5013613" y="1491838"/>
            <a:ext cx="4173062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/>
              <a:t>11.Use-case: </a:t>
            </a:r>
            <a:r>
              <a:rPr lang="en-US" sz="1800" err="1"/>
              <a:t>Sửa</a:t>
            </a:r>
            <a:r>
              <a:rPr lang="en-US" sz="1800"/>
              <a:t> </a:t>
            </a:r>
            <a:r>
              <a:rPr lang="en-US" sz="1800" err="1"/>
              <a:t>thông</a:t>
            </a:r>
            <a:r>
              <a:rPr lang="en-US" sz="1800"/>
              <a:t> tin</a:t>
            </a:r>
          </a:p>
          <a:p>
            <a:r>
              <a:rPr lang="en-US" sz="1800"/>
              <a:t>12.Use-case: </a:t>
            </a:r>
            <a:r>
              <a:rPr lang="en-US" sz="1800" err="1"/>
              <a:t>Cập</a:t>
            </a:r>
            <a:r>
              <a:rPr lang="en-US" sz="1800"/>
              <a:t> </a:t>
            </a:r>
            <a:r>
              <a:rPr lang="en-US" sz="1800" err="1"/>
              <a:t>nhật</a:t>
            </a:r>
            <a:r>
              <a:rPr lang="en-US" sz="1800"/>
              <a:t> </a:t>
            </a:r>
            <a:r>
              <a:rPr lang="en-US" sz="1800" err="1"/>
              <a:t>giỏ</a:t>
            </a:r>
            <a:r>
              <a:rPr lang="en-US" sz="1800"/>
              <a:t> </a:t>
            </a:r>
            <a:r>
              <a:rPr lang="en-US" sz="1800" err="1"/>
              <a:t>hàng</a:t>
            </a:r>
          </a:p>
          <a:p>
            <a:r>
              <a:rPr lang="en-US" sz="1800"/>
              <a:t>13.Use-case: </a:t>
            </a:r>
            <a:r>
              <a:rPr lang="en-US" sz="1800" err="1"/>
              <a:t>Xóa</a:t>
            </a:r>
            <a:r>
              <a:rPr lang="en-US" sz="1800"/>
              <a:t> </a:t>
            </a:r>
            <a:r>
              <a:rPr lang="en-US" sz="1800" err="1"/>
              <a:t>giỏ</a:t>
            </a:r>
            <a:r>
              <a:rPr lang="en-US" sz="1800"/>
              <a:t> </a:t>
            </a:r>
            <a:r>
              <a:rPr lang="en-US" sz="1800" err="1"/>
              <a:t>hàng</a:t>
            </a:r>
          </a:p>
          <a:p>
            <a:r>
              <a:rPr lang="en-US" sz="1800"/>
              <a:t>14.Use-case: </a:t>
            </a:r>
            <a:r>
              <a:rPr lang="en-US" sz="1800" err="1"/>
              <a:t>Tạo</a:t>
            </a:r>
            <a:r>
              <a:rPr lang="en-US" sz="1800"/>
              <a:t> </a:t>
            </a:r>
            <a:r>
              <a:rPr lang="en-US" sz="1800" err="1"/>
              <a:t>sản</a:t>
            </a:r>
            <a:r>
              <a:rPr lang="en-US" sz="1800"/>
              <a:t> </a:t>
            </a:r>
            <a:r>
              <a:rPr lang="en-US" sz="1800" err="1"/>
              <a:t>phẩm</a:t>
            </a:r>
          </a:p>
          <a:p>
            <a:r>
              <a:rPr lang="en-US" sz="1800"/>
              <a:t>15.Use-case: </a:t>
            </a:r>
            <a:r>
              <a:rPr lang="en-US" sz="1800" err="1"/>
              <a:t>Cập</a:t>
            </a:r>
            <a:r>
              <a:rPr lang="en-US" sz="1800"/>
              <a:t> </a:t>
            </a:r>
            <a:r>
              <a:rPr lang="en-US" sz="1800" err="1"/>
              <a:t>nhật</a:t>
            </a:r>
            <a:r>
              <a:rPr lang="en-US" sz="1800"/>
              <a:t> </a:t>
            </a:r>
            <a:r>
              <a:rPr lang="en-US" sz="1800" err="1"/>
              <a:t>sản</a:t>
            </a:r>
            <a:r>
              <a:rPr lang="en-US" sz="1800"/>
              <a:t> </a:t>
            </a:r>
            <a:r>
              <a:rPr lang="en-US" sz="1800" err="1"/>
              <a:t>phẩm</a:t>
            </a:r>
          </a:p>
          <a:p>
            <a:r>
              <a:rPr lang="en-US" sz="1800"/>
              <a:t>16.Use-case: </a:t>
            </a:r>
            <a:r>
              <a:rPr lang="en-US" sz="1800" err="1"/>
              <a:t>Xóa</a:t>
            </a:r>
            <a:r>
              <a:rPr lang="en-US" sz="1800"/>
              <a:t> </a:t>
            </a:r>
            <a:r>
              <a:rPr lang="en-US" sz="1800" err="1"/>
              <a:t>sản</a:t>
            </a:r>
            <a:r>
              <a:rPr lang="en-US" sz="1800"/>
              <a:t> </a:t>
            </a:r>
            <a:r>
              <a:rPr lang="en-US" sz="1800" err="1"/>
              <a:t>phẩm</a:t>
            </a:r>
          </a:p>
          <a:p>
            <a:r>
              <a:rPr lang="en-US" sz="1800"/>
              <a:t>17.Use-case: </a:t>
            </a:r>
            <a:r>
              <a:rPr lang="en-US" sz="1800" err="1"/>
              <a:t>Xóa</a:t>
            </a:r>
            <a:r>
              <a:rPr lang="en-US" sz="1800"/>
              <a:t> </a:t>
            </a:r>
            <a:r>
              <a:rPr lang="en-US" sz="1800" err="1"/>
              <a:t>người</a:t>
            </a:r>
            <a:r>
              <a:rPr lang="en-US" sz="1800"/>
              <a:t> </a:t>
            </a:r>
            <a:r>
              <a:rPr lang="en-US" sz="1800" err="1"/>
              <a:t>dùng</a:t>
            </a:r>
          </a:p>
          <a:p>
            <a:r>
              <a:rPr lang="en-US" sz="1800"/>
              <a:t>18.Use-case: </a:t>
            </a:r>
            <a:r>
              <a:rPr lang="en-US" sz="1800" err="1"/>
              <a:t>Tìm</a:t>
            </a:r>
            <a:r>
              <a:rPr lang="en-US" sz="1800"/>
              <a:t> </a:t>
            </a:r>
            <a:r>
              <a:rPr lang="en-US" sz="1800" err="1"/>
              <a:t>kiếm</a:t>
            </a:r>
            <a:r>
              <a:rPr lang="en-US" sz="1800"/>
              <a:t> </a:t>
            </a:r>
            <a:r>
              <a:rPr lang="en-US" sz="1800" err="1"/>
              <a:t>người</a:t>
            </a:r>
            <a:r>
              <a:rPr lang="en-US" sz="1800"/>
              <a:t> </a:t>
            </a:r>
            <a:r>
              <a:rPr lang="en-US" sz="1800" err="1"/>
              <a:t>dùng</a:t>
            </a:r>
          </a:p>
          <a:p>
            <a:r>
              <a:rPr lang="en-US" sz="1800"/>
              <a:t>19.Use-case: </a:t>
            </a:r>
            <a:r>
              <a:rPr lang="en-US" sz="1800" err="1"/>
              <a:t>Thống</a:t>
            </a:r>
            <a:r>
              <a:rPr lang="en-US" sz="1800"/>
              <a:t> </a:t>
            </a:r>
            <a:r>
              <a:rPr lang="en-US" sz="1800" err="1"/>
              <a:t>kê</a:t>
            </a:r>
            <a:r>
              <a:rPr lang="en-US" sz="1800"/>
              <a:t> </a:t>
            </a:r>
            <a:r>
              <a:rPr lang="en-US" sz="1800" err="1"/>
              <a:t>doanh</a:t>
            </a:r>
            <a:r>
              <a:rPr lang="en-US" sz="1800"/>
              <a:t> </a:t>
            </a:r>
            <a:r>
              <a:rPr lang="en-US" sz="1800" err="1"/>
              <a:t>thu</a:t>
            </a:r>
          </a:p>
          <a:p>
            <a:r>
              <a:rPr lang="en-US" sz="1800"/>
              <a:t>20.Use-case: </a:t>
            </a:r>
            <a:r>
              <a:rPr lang="en-US" sz="1800" err="1"/>
              <a:t>Xóa</a:t>
            </a:r>
            <a:r>
              <a:rPr lang="en-US" sz="1800"/>
              <a:t> </a:t>
            </a:r>
            <a:r>
              <a:rPr lang="en-US" sz="1800" err="1"/>
              <a:t>đơn</a:t>
            </a:r>
            <a:r>
              <a:rPr lang="en-US" sz="1800"/>
              <a:t> </a:t>
            </a:r>
            <a:r>
              <a:rPr lang="en-US" sz="1800" err="1"/>
              <a:t>hàng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9"/>
          <p:cNvSpPr txBox="1">
            <a:spLocks noGrp="1"/>
          </p:cNvSpPr>
          <p:nvPr>
            <p:ph type="title"/>
          </p:nvPr>
        </p:nvSpPr>
        <p:spPr>
          <a:xfrm>
            <a:off x="4719288" y="2404156"/>
            <a:ext cx="4594433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000"/>
              <a:t>Software Architecture</a:t>
            </a:r>
            <a:endParaRPr lang="en-US" sz="4000"/>
          </a:p>
        </p:txBody>
      </p:sp>
      <p:sp>
        <p:nvSpPr>
          <p:cNvPr id="439" name="Google Shape;439;p49"/>
          <p:cNvSpPr txBox="1">
            <a:spLocks noGrp="1"/>
          </p:cNvSpPr>
          <p:nvPr>
            <p:ph type="subTitle" idx="1"/>
          </p:nvPr>
        </p:nvSpPr>
        <p:spPr>
          <a:xfrm>
            <a:off x="4756400" y="3152475"/>
            <a:ext cx="4045200" cy="17843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300">
                <a:latin typeface="Arial Narrow"/>
              </a:rPr>
              <a:t>Cung </a:t>
            </a:r>
            <a:r>
              <a:rPr lang="en" sz="1300" err="1">
                <a:latin typeface="Arial Narrow"/>
              </a:rPr>
              <a:t>cấp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tổng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quan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về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kiến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trúc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toàn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diện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của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ứng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dụng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Winshop</a:t>
            </a:r>
            <a:r>
              <a:rPr lang="en" sz="1300">
                <a:latin typeface="Arial Narrow"/>
              </a:rPr>
              <a:t>. </a:t>
            </a:r>
            <a:r>
              <a:rPr lang="en" sz="1300" err="1">
                <a:latin typeface="Arial Narrow"/>
              </a:rPr>
              <a:t>Nó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trình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bày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một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số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quan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điểm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kiến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trúc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khác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nhau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để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mô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tả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các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khía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cạnh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khác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nhau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của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hệ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thống</a:t>
            </a:r>
            <a:r>
              <a:rPr lang="en" sz="1300">
                <a:latin typeface="Arial Narrow"/>
              </a:rPr>
              <a:t>. </a:t>
            </a:r>
            <a:r>
              <a:rPr lang="en" sz="1300" err="1">
                <a:latin typeface="Arial Narrow"/>
              </a:rPr>
              <a:t>Nó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nhằm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nắm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bắt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và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truyền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đạt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các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quyết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định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kiến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trúc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quan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trọng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đã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được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thực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hiện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trên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hệ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thống</a:t>
            </a:r>
            <a:r>
              <a:rPr lang="en" sz="1300">
                <a:latin typeface="Arial Narrow"/>
              </a:rPr>
              <a:t>. </a:t>
            </a:r>
            <a:r>
              <a:rPr lang="en" sz="1300" err="1">
                <a:latin typeface="Arial Narrow"/>
              </a:rPr>
              <a:t>Để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mô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tả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phần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mềm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một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cách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chính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xác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nhất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có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thể</a:t>
            </a:r>
            <a:r>
              <a:rPr lang="en" sz="1300">
                <a:latin typeface="Arial Narrow"/>
              </a:rPr>
              <a:t>, </a:t>
            </a:r>
            <a:r>
              <a:rPr lang="en" sz="1300" err="1">
                <a:latin typeface="Arial Narrow"/>
              </a:rPr>
              <a:t>cấu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trúc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của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tài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liệu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này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dựa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trên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chế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độ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xem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kiến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trúc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mô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hình</a:t>
            </a:r>
            <a:r>
              <a:rPr lang="en" sz="1300">
                <a:latin typeface="Arial Narrow"/>
              </a:rPr>
              <a:t> “4+1”. Mô </a:t>
            </a:r>
            <a:r>
              <a:rPr lang="en" sz="1300" err="1">
                <a:latin typeface="Arial Narrow"/>
              </a:rPr>
              <a:t>hình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quan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điểm</a:t>
            </a:r>
            <a:r>
              <a:rPr lang="en" sz="1300">
                <a:latin typeface="Arial Narrow"/>
              </a:rPr>
              <a:t> “4+1” </a:t>
            </a:r>
            <a:r>
              <a:rPr lang="en" sz="1300" err="1">
                <a:latin typeface="Arial Narrow"/>
              </a:rPr>
              <a:t>cho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phép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các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bên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liên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quan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khác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nhau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tìm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thấy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những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gì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họ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cần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trong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kiến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trúc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phần</a:t>
            </a:r>
            <a:r>
              <a:rPr lang="en" sz="1300">
                <a:latin typeface="Arial Narrow"/>
              </a:rPr>
              <a:t> </a:t>
            </a:r>
            <a:r>
              <a:rPr lang="en" sz="1300" err="1">
                <a:latin typeface="Arial Narrow"/>
              </a:rPr>
              <a:t>mềm</a:t>
            </a:r>
            <a:r>
              <a:rPr lang="en" sz="1300">
                <a:latin typeface="Arial Narrow"/>
              </a:rPr>
              <a:t>.</a:t>
            </a:r>
            <a:endParaRPr lang="en-US" sz="13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Arial Narrow"/>
            </a:endParaRPr>
          </a:p>
        </p:txBody>
      </p:sp>
      <p:sp>
        <p:nvSpPr>
          <p:cNvPr id="440" name="Google Shape;440;p49"/>
          <p:cNvSpPr txBox="1">
            <a:spLocks noGrp="1"/>
          </p:cNvSpPr>
          <p:nvPr>
            <p:ph type="title" idx="2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8" name="Picture 8" descr="Free Images : laptop, wing, airplane, line, vehicle, aviation, design ...">
            <a:extLst>
              <a:ext uri="{FF2B5EF4-FFF2-40B4-BE49-F238E27FC236}">
                <a16:creationId xmlns:a16="http://schemas.microsoft.com/office/drawing/2014/main" id="{349F6432-E331-34CE-7196-8F884D18D8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41" r="2941"/>
          <a:stretch>
            <a:fillRect/>
          </a:stretch>
        </p:blipFill>
        <p:spPr>
          <a:xfrm>
            <a:off x="1352630" y="1437569"/>
            <a:ext cx="2743200" cy="1943100"/>
          </a:xfrm>
          <a:prstGeom prst="ellipse">
            <a:avLst/>
          </a:prstGeom>
          <a:ln w="63500" cap="rnd">
            <a:solidFill>
              <a:schemeClr val="accent4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969892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4"/>
          <p:cNvSpPr txBox="1">
            <a:spLocks noGrp="1"/>
          </p:cNvSpPr>
          <p:nvPr>
            <p:ph type="title"/>
          </p:nvPr>
        </p:nvSpPr>
        <p:spPr>
          <a:xfrm>
            <a:off x="39300" y="-27223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Logical View </a:t>
            </a:r>
            <a:endParaRPr lang="en-US"/>
          </a:p>
        </p:txBody>
      </p:sp>
      <p:sp>
        <p:nvSpPr>
          <p:cNvPr id="943" name="Google Shape;943;p74"/>
          <p:cNvSpPr/>
          <p:nvPr/>
        </p:nvSpPr>
        <p:spPr>
          <a:xfrm>
            <a:off x="4198050" y="578352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C035494B-D9CD-0ADD-1642-1DFDDCE3D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2150" y="810119"/>
            <a:ext cx="5219700" cy="40576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4"/>
          <p:cNvSpPr txBox="1">
            <a:spLocks noGrp="1"/>
          </p:cNvSpPr>
          <p:nvPr>
            <p:ph type="title"/>
          </p:nvPr>
        </p:nvSpPr>
        <p:spPr>
          <a:xfrm>
            <a:off x="39300" y="-27223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Logical View </a:t>
            </a:r>
            <a:endParaRPr lang="en-US"/>
          </a:p>
        </p:txBody>
      </p:sp>
      <p:sp>
        <p:nvSpPr>
          <p:cNvPr id="943" name="Google Shape;943;p74"/>
          <p:cNvSpPr/>
          <p:nvPr/>
        </p:nvSpPr>
        <p:spPr>
          <a:xfrm>
            <a:off x="4198050" y="578352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569D68-106F-386C-8104-1B32938870DB}"/>
              </a:ext>
            </a:extLst>
          </p:cNvPr>
          <p:cNvSpPr txBox="1"/>
          <p:nvPr/>
        </p:nvSpPr>
        <p:spPr>
          <a:xfrm>
            <a:off x="413780" y="682831"/>
            <a:ext cx="240289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Component: Views</a:t>
            </a:r>
            <a:endParaRPr lang="en-US" sz="1800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B3B6BD12-5B61-866A-872D-F758FBCC1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549" y="2198295"/>
            <a:ext cx="1533525" cy="2038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A2EFD5-1DFE-379A-7065-AA4D4B3EDD28}"/>
              </a:ext>
            </a:extLst>
          </p:cNvPr>
          <p:cNvSpPr txBox="1"/>
          <p:nvPr/>
        </p:nvSpPr>
        <p:spPr>
          <a:xfrm>
            <a:off x="413780" y="1402772"/>
            <a:ext cx="14009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Home view</a:t>
            </a:r>
            <a:endParaRPr lang="en-US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0F0EA1C5-25F5-6213-3CB9-5F615A9420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1302" y="2198296"/>
            <a:ext cx="1533525" cy="2038350"/>
          </a:xfrm>
          <a:prstGeom prst="rect">
            <a:avLst/>
          </a:prstGeom>
        </p:spPr>
      </p:pic>
      <p:pic>
        <p:nvPicPr>
          <p:cNvPr id="11" name="Picture 11" descr="Diagram&#10;&#10;Description automatically generated">
            <a:extLst>
              <a:ext uri="{FF2B5EF4-FFF2-40B4-BE49-F238E27FC236}">
                <a16:creationId xmlns:a16="http://schemas.microsoft.com/office/drawing/2014/main" id="{EBE51AFC-B91E-D401-6747-293D6C93D2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4101" y="2201078"/>
            <a:ext cx="3819525" cy="21812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019A1E-26A8-05FC-9078-7FE4D776C85D}"/>
              </a:ext>
            </a:extLst>
          </p:cNvPr>
          <p:cNvSpPr txBox="1"/>
          <p:nvPr/>
        </p:nvSpPr>
        <p:spPr>
          <a:xfrm>
            <a:off x="2699780" y="1402772"/>
            <a:ext cx="163100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Product View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B53A96-352D-8FBE-F7FF-26C1BBC07948}"/>
              </a:ext>
            </a:extLst>
          </p:cNvPr>
          <p:cNvSpPr txBox="1"/>
          <p:nvPr/>
        </p:nvSpPr>
        <p:spPr>
          <a:xfrm>
            <a:off x="5794786" y="1402772"/>
            <a:ext cx="243258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Sign in/Sign up View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69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4"/>
          <p:cNvSpPr txBox="1">
            <a:spLocks noGrp="1"/>
          </p:cNvSpPr>
          <p:nvPr>
            <p:ph type="title"/>
          </p:nvPr>
        </p:nvSpPr>
        <p:spPr>
          <a:xfrm>
            <a:off x="39300" y="-27223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Logical View </a:t>
            </a:r>
            <a:endParaRPr lang="en-US"/>
          </a:p>
        </p:txBody>
      </p:sp>
      <p:sp>
        <p:nvSpPr>
          <p:cNvPr id="943" name="Google Shape;943;p74"/>
          <p:cNvSpPr/>
          <p:nvPr/>
        </p:nvSpPr>
        <p:spPr>
          <a:xfrm>
            <a:off x="4198050" y="578352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569D68-106F-386C-8104-1B32938870DB}"/>
              </a:ext>
            </a:extLst>
          </p:cNvPr>
          <p:cNvSpPr txBox="1"/>
          <p:nvPr/>
        </p:nvSpPr>
        <p:spPr>
          <a:xfrm>
            <a:off x="413780" y="682831"/>
            <a:ext cx="240289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Component: Views</a:t>
            </a:r>
            <a:endParaRPr lang="en-US" sz="18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A2EFD5-1DFE-379A-7065-AA4D4B3EDD28}"/>
              </a:ext>
            </a:extLst>
          </p:cNvPr>
          <p:cNvSpPr txBox="1"/>
          <p:nvPr/>
        </p:nvSpPr>
        <p:spPr>
          <a:xfrm>
            <a:off x="621597" y="1373083"/>
            <a:ext cx="163100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Detail Product View</a:t>
            </a:r>
            <a:endParaRPr lang="en-US"/>
          </a:p>
        </p:txBody>
      </p:sp>
      <p:pic>
        <p:nvPicPr>
          <p:cNvPr id="10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BFCCDEA1-70B7-8B6D-E822-1F34EBB07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0905" y="1372094"/>
            <a:ext cx="1533525" cy="647700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16C69EF6-A30B-7F67-E079-E968A7BFD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0905" y="2581893"/>
            <a:ext cx="1533525" cy="647700"/>
          </a:xfrm>
          <a:prstGeom prst="rect">
            <a:avLst/>
          </a:prstGeom>
        </p:spPr>
      </p:pic>
      <p:pic>
        <p:nvPicPr>
          <p:cNvPr id="2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D1ABD835-7395-7FD3-0A73-71F4719583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0905" y="3888179"/>
            <a:ext cx="1533525" cy="647700"/>
          </a:xfrm>
          <a:prstGeom prst="rect">
            <a:avLst/>
          </a:prstGeom>
        </p:spPr>
      </p:pic>
      <p:pic>
        <p:nvPicPr>
          <p:cNvPr id="3" name="Picture 4" descr="Diagram&#10;&#10;Description automatically generated">
            <a:extLst>
              <a:ext uri="{FF2B5EF4-FFF2-40B4-BE49-F238E27FC236}">
                <a16:creationId xmlns:a16="http://schemas.microsoft.com/office/drawing/2014/main" id="{E53569FE-00EF-C3A4-E7C0-C742897C47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6061" y="1198913"/>
            <a:ext cx="3256686" cy="15358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0CD6FB-ACF8-DAA5-4130-72F5AD7FF679}"/>
              </a:ext>
            </a:extLst>
          </p:cNvPr>
          <p:cNvSpPr txBox="1"/>
          <p:nvPr/>
        </p:nvSpPr>
        <p:spPr>
          <a:xfrm>
            <a:off x="621596" y="2716478"/>
            <a:ext cx="163100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Cart View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CF7001-6BC4-33DD-B74B-952481F39FD5}"/>
              </a:ext>
            </a:extLst>
          </p:cNvPr>
          <p:cNvSpPr txBox="1"/>
          <p:nvPr/>
        </p:nvSpPr>
        <p:spPr>
          <a:xfrm>
            <a:off x="621596" y="3889166"/>
            <a:ext cx="163100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Checkout view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5FA59A-22CC-140F-5A80-FC5984636DBB}"/>
              </a:ext>
            </a:extLst>
          </p:cNvPr>
          <p:cNvSpPr txBox="1"/>
          <p:nvPr/>
        </p:nvSpPr>
        <p:spPr>
          <a:xfrm>
            <a:off x="5609232" y="779315"/>
            <a:ext cx="22247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Management View</a:t>
            </a:r>
            <a:endParaRPr lang="en-US"/>
          </a:p>
        </p:txBody>
      </p:sp>
      <p:pic>
        <p:nvPicPr>
          <p:cNvPr id="14" name="Picture 14" descr="Diagram&#10;&#10;Description automatically generated">
            <a:extLst>
              <a:ext uri="{FF2B5EF4-FFF2-40B4-BE49-F238E27FC236}">
                <a16:creationId xmlns:a16="http://schemas.microsoft.com/office/drawing/2014/main" id="{BEC0CE09-6B28-3F65-F411-065D4DD3B1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1097" y="3229470"/>
            <a:ext cx="2906610" cy="176472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27FBB2D-7FE4-6560-25CE-0386E12CC387}"/>
              </a:ext>
            </a:extLst>
          </p:cNvPr>
          <p:cNvSpPr txBox="1"/>
          <p:nvPr/>
        </p:nvSpPr>
        <p:spPr>
          <a:xfrm>
            <a:off x="5854160" y="2857497"/>
            <a:ext cx="17423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Account View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581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4"/>
          <p:cNvSpPr txBox="1">
            <a:spLocks noGrp="1"/>
          </p:cNvSpPr>
          <p:nvPr>
            <p:ph type="title"/>
          </p:nvPr>
        </p:nvSpPr>
        <p:spPr>
          <a:xfrm>
            <a:off x="39300" y="-27223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Logical View </a:t>
            </a:r>
            <a:endParaRPr lang="en-US"/>
          </a:p>
        </p:txBody>
      </p:sp>
      <p:sp>
        <p:nvSpPr>
          <p:cNvPr id="943" name="Google Shape;943;p74"/>
          <p:cNvSpPr/>
          <p:nvPr/>
        </p:nvSpPr>
        <p:spPr>
          <a:xfrm>
            <a:off x="4198050" y="578352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569D68-106F-386C-8104-1B32938870DB}"/>
              </a:ext>
            </a:extLst>
          </p:cNvPr>
          <p:cNvSpPr txBox="1"/>
          <p:nvPr/>
        </p:nvSpPr>
        <p:spPr>
          <a:xfrm>
            <a:off x="413780" y="682831"/>
            <a:ext cx="29224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Component: Controllers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A2EFD5-1DFE-379A-7065-AA4D4B3EDD28}"/>
              </a:ext>
            </a:extLst>
          </p:cNvPr>
          <p:cNvSpPr txBox="1"/>
          <p:nvPr/>
        </p:nvSpPr>
        <p:spPr>
          <a:xfrm>
            <a:off x="176274" y="1105889"/>
            <a:ext cx="187592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Auth Controller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019A1E-26A8-05FC-9078-7FE4D776C85D}"/>
              </a:ext>
            </a:extLst>
          </p:cNvPr>
          <p:cNvSpPr txBox="1"/>
          <p:nvPr/>
        </p:nvSpPr>
        <p:spPr>
          <a:xfrm>
            <a:off x="2506805" y="1105889"/>
            <a:ext cx="187592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User Controller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B53A96-352D-8FBE-F7FF-26C1BBC07948}"/>
              </a:ext>
            </a:extLst>
          </p:cNvPr>
          <p:cNvSpPr txBox="1"/>
          <p:nvPr/>
        </p:nvSpPr>
        <p:spPr>
          <a:xfrm>
            <a:off x="4614676" y="1105889"/>
            <a:ext cx="22618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Account Controller</a:t>
            </a:r>
            <a:endParaRPr lang="en-US"/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BE0513D3-A997-10E6-AC5C-B9D5EA3A5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99" y="1669472"/>
            <a:ext cx="2105025" cy="1181100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22EA8EC7-DC35-EDDF-26D0-82BA69D25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331" y="1669472"/>
            <a:ext cx="2105025" cy="1181100"/>
          </a:xfrm>
          <a:prstGeom prst="rect">
            <a:avLst/>
          </a:prstGeom>
        </p:spPr>
      </p:pic>
      <p:pic>
        <p:nvPicPr>
          <p:cNvPr id="5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9FA41208-7DC6-7727-8F95-3F42F54AF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2175" y="1668235"/>
            <a:ext cx="2105025" cy="990600"/>
          </a:xfrm>
          <a:prstGeom prst="rect">
            <a:avLst/>
          </a:prstGeom>
        </p:spPr>
      </p:pic>
      <p:pic>
        <p:nvPicPr>
          <p:cNvPr id="7" name="Picture 9">
            <a:extLst>
              <a:ext uri="{FF2B5EF4-FFF2-40B4-BE49-F238E27FC236}">
                <a16:creationId xmlns:a16="http://schemas.microsoft.com/office/drawing/2014/main" id="{EF1310A7-19D3-F0D9-CB6C-D437B86CAC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0442" y="1668235"/>
            <a:ext cx="2105025" cy="990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759D865-69EF-4740-2DC5-04D02D1E44D8}"/>
              </a:ext>
            </a:extLst>
          </p:cNvPr>
          <p:cNvSpPr txBox="1"/>
          <p:nvPr/>
        </p:nvSpPr>
        <p:spPr>
          <a:xfrm>
            <a:off x="6945208" y="1105888"/>
            <a:ext cx="22247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Product Controller</a:t>
            </a:r>
            <a:endParaRPr lang="en-US"/>
          </a:p>
        </p:txBody>
      </p:sp>
      <p:pic>
        <p:nvPicPr>
          <p:cNvPr id="12" name="Picture 14">
            <a:extLst>
              <a:ext uri="{FF2B5EF4-FFF2-40B4-BE49-F238E27FC236}">
                <a16:creationId xmlns:a16="http://schemas.microsoft.com/office/drawing/2014/main" id="{9EB9C7D8-7A74-A370-C987-61DB9F90E6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6377" y="3820639"/>
            <a:ext cx="2105025" cy="990600"/>
          </a:xfrm>
          <a:prstGeom prst="rect">
            <a:avLst/>
          </a:prstGeom>
        </p:spPr>
      </p:pic>
      <p:pic>
        <p:nvPicPr>
          <p:cNvPr id="15" name="Picture 15" descr="Table&#10;&#10;Description automatically generated">
            <a:extLst>
              <a:ext uri="{FF2B5EF4-FFF2-40B4-BE49-F238E27FC236}">
                <a16:creationId xmlns:a16="http://schemas.microsoft.com/office/drawing/2014/main" id="{521FE9C3-8D3B-E891-8959-DBBEF3925D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26909" y="3820639"/>
            <a:ext cx="2105025" cy="990600"/>
          </a:xfrm>
          <a:prstGeom prst="rect">
            <a:avLst/>
          </a:prstGeom>
        </p:spPr>
      </p:pic>
      <p:pic>
        <p:nvPicPr>
          <p:cNvPr id="17" name="Picture 17" descr="A picture containing table&#10;&#10;Description automatically generated">
            <a:extLst>
              <a:ext uri="{FF2B5EF4-FFF2-40B4-BE49-F238E27FC236}">
                <a16:creationId xmlns:a16="http://schemas.microsoft.com/office/drawing/2014/main" id="{0EB098DA-65A5-1DBC-141A-367D4401380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27753" y="3820639"/>
            <a:ext cx="2105025" cy="9906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4B4D41D-7B44-76E5-59B9-5CC38F565C48}"/>
              </a:ext>
            </a:extLst>
          </p:cNvPr>
          <p:cNvSpPr txBox="1"/>
          <p:nvPr/>
        </p:nvSpPr>
        <p:spPr>
          <a:xfrm>
            <a:off x="1178254" y="3250869"/>
            <a:ext cx="21431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Review Controller</a:t>
            </a:r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0D010F-9772-E27B-BA06-D1455ACF511F}"/>
              </a:ext>
            </a:extLst>
          </p:cNvPr>
          <p:cNvSpPr txBox="1"/>
          <p:nvPr/>
        </p:nvSpPr>
        <p:spPr>
          <a:xfrm>
            <a:off x="3575584" y="3250869"/>
            <a:ext cx="199468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Order Controller</a:t>
            </a:r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CA28B7-B620-C905-4421-B7EDADA2A5C2}"/>
              </a:ext>
            </a:extLst>
          </p:cNvPr>
          <p:cNvSpPr txBox="1"/>
          <p:nvPr/>
        </p:nvSpPr>
        <p:spPr>
          <a:xfrm>
            <a:off x="6032293" y="3250869"/>
            <a:ext cx="16978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Bill Controller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7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4"/>
          <p:cNvSpPr txBox="1">
            <a:spLocks noGrp="1"/>
          </p:cNvSpPr>
          <p:nvPr>
            <p:ph type="title"/>
          </p:nvPr>
        </p:nvSpPr>
        <p:spPr>
          <a:xfrm>
            <a:off x="39300" y="-27223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Logical View </a:t>
            </a:r>
            <a:endParaRPr lang="en-US"/>
          </a:p>
        </p:txBody>
      </p:sp>
      <p:sp>
        <p:nvSpPr>
          <p:cNvPr id="943" name="Google Shape;943;p74"/>
          <p:cNvSpPr/>
          <p:nvPr/>
        </p:nvSpPr>
        <p:spPr>
          <a:xfrm>
            <a:off x="4198050" y="578352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569D68-106F-386C-8104-1B32938870DB}"/>
              </a:ext>
            </a:extLst>
          </p:cNvPr>
          <p:cNvSpPr txBox="1"/>
          <p:nvPr/>
        </p:nvSpPr>
        <p:spPr>
          <a:xfrm>
            <a:off x="413780" y="682831"/>
            <a:ext cx="29224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 dirty="0"/>
              <a:t>Component: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A2EFD5-1DFE-379A-7065-AA4D4B3EDD28}"/>
              </a:ext>
            </a:extLst>
          </p:cNvPr>
          <p:cNvSpPr txBox="1"/>
          <p:nvPr/>
        </p:nvSpPr>
        <p:spPr>
          <a:xfrm>
            <a:off x="1386073" y="1454727"/>
            <a:ext cx="187592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Account Model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B53A96-352D-8FBE-F7FF-26C1BBC07948}"/>
              </a:ext>
            </a:extLst>
          </p:cNvPr>
          <p:cNvSpPr txBox="1"/>
          <p:nvPr/>
        </p:nvSpPr>
        <p:spPr>
          <a:xfrm>
            <a:off x="5705721" y="1454726"/>
            <a:ext cx="178686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Product Model</a:t>
            </a:r>
            <a:endParaRPr lang="en-US"/>
          </a:p>
        </p:txBody>
      </p:sp>
      <p:pic>
        <p:nvPicPr>
          <p:cNvPr id="6" name="Picture 8" descr="Text&#10;&#10;Description automatically generated">
            <a:extLst>
              <a:ext uri="{FF2B5EF4-FFF2-40B4-BE49-F238E27FC236}">
                <a16:creationId xmlns:a16="http://schemas.microsoft.com/office/drawing/2014/main" id="{81CB2D43-19C8-0729-5EE4-2957B01C2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01" y="2018001"/>
            <a:ext cx="1533525" cy="1419225"/>
          </a:xfrm>
          <a:prstGeom prst="rect">
            <a:avLst/>
          </a:prstGeom>
        </p:spPr>
      </p:pic>
      <p:pic>
        <p:nvPicPr>
          <p:cNvPr id="9" name="Picture 10" descr="Text&#10;&#10;Description automatically generated">
            <a:extLst>
              <a:ext uri="{FF2B5EF4-FFF2-40B4-BE49-F238E27FC236}">
                <a16:creationId xmlns:a16="http://schemas.microsoft.com/office/drawing/2014/main" id="{0501AB7E-65CD-AC76-2D01-9480A0029A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4419" y="2018001"/>
            <a:ext cx="1533525" cy="1419225"/>
          </a:xfrm>
          <a:prstGeom prst="rect">
            <a:avLst/>
          </a:prstGeom>
        </p:spPr>
      </p:pic>
      <p:pic>
        <p:nvPicPr>
          <p:cNvPr id="11" name="Picture 15" descr="Diagram&#10;&#10;Description automatically generated">
            <a:extLst>
              <a:ext uri="{FF2B5EF4-FFF2-40B4-BE49-F238E27FC236}">
                <a16:creationId xmlns:a16="http://schemas.microsoft.com/office/drawing/2014/main" id="{B48C72D8-A245-8F1E-E7AE-7CB9397EA7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3418" y="1991714"/>
            <a:ext cx="3914775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20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4"/>
          <p:cNvSpPr txBox="1">
            <a:spLocks noGrp="1"/>
          </p:cNvSpPr>
          <p:nvPr>
            <p:ph type="title"/>
          </p:nvPr>
        </p:nvSpPr>
        <p:spPr>
          <a:xfrm>
            <a:off x="39300" y="-27223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Logical View </a:t>
            </a:r>
            <a:endParaRPr lang="en-US"/>
          </a:p>
        </p:txBody>
      </p:sp>
      <p:sp>
        <p:nvSpPr>
          <p:cNvPr id="943" name="Google Shape;943;p74"/>
          <p:cNvSpPr/>
          <p:nvPr/>
        </p:nvSpPr>
        <p:spPr>
          <a:xfrm>
            <a:off x="4198050" y="578352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569D68-106F-386C-8104-1B32938870DB}"/>
              </a:ext>
            </a:extLst>
          </p:cNvPr>
          <p:cNvSpPr txBox="1"/>
          <p:nvPr/>
        </p:nvSpPr>
        <p:spPr>
          <a:xfrm>
            <a:off x="413780" y="682831"/>
            <a:ext cx="29224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 dirty="0"/>
              <a:t>Component: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A2EFD5-1DFE-379A-7065-AA4D4B3EDD28}"/>
              </a:ext>
            </a:extLst>
          </p:cNvPr>
          <p:cNvSpPr txBox="1"/>
          <p:nvPr/>
        </p:nvSpPr>
        <p:spPr>
          <a:xfrm>
            <a:off x="1556781" y="1454727"/>
            <a:ext cx="154193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Order Model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B53A96-352D-8FBE-F7FF-26C1BBC07948}"/>
              </a:ext>
            </a:extLst>
          </p:cNvPr>
          <p:cNvSpPr txBox="1"/>
          <p:nvPr/>
        </p:nvSpPr>
        <p:spPr>
          <a:xfrm>
            <a:off x="6188156" y="1454726"/>
            <a:ext cx="126731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Bill Model</a:t>
            </a:r>
            <a:endParaRPr lang="en-US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325E6D3D-8370-4F02-264C-5578F2327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72" y="1993570"/>
            <a:ext cx="4486275" cy="1943100"/>
          </a:xfrm>
          <a:prstGeom prst="rect">
            <a:avLst/>
          </a:prstGeom>
        </p:spPr>
      </p:pic>
      <p:pic>
        <p:nvPicPr>
          <p:cNvPr id="3" name="Picture 4" descr="Diagram&#10;&#10;Description automatically generated">
            <a:extLst>
              <a:ext uri="{FF2B5EF4-FFF2-40B4-BE49-F238E27FC236}">
                <a16:creationId xmlns:a16="http://schemas.microsoft.com/office/drawing/2014/main" id="{EC59AA6B-16F0-FC85-E692-796EB94DBE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7752" y="1993570"/>
            <a:ext cx="4486275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956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4"/>
          <p:cNvSpPr txBox="1">
            <a:spLocks noGrp="1"/>
          </p:cNvSpPr>
          <p:nvPr>
            <p:ph type="title"/>
          </p:nvPr>
        </p:nvSpPr>
        <p:spPr>
          <a:xfrm>
            <a:off x="39300" y="-27223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Deployment </a:t>
            </a:r>
            <a:endParaRPr lang="en-US"/>
          </a:p>
        </p:txBody>
      </p:sp>
      <p:sp>
        <p:nvSpPr>
          <p:cNvPr id="943" name="Google Shape;943;p74"/>
          <p:cNvSpPr/>
          <p:nvPr/>
        </p:nvSpPr>
        <p:spPr>
          <a:xfrm>
            <a:off x="4198050" y="578352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7256368B-EA2A-AACA-377D-D19F7F3E0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700212"/>
            <a:ext cx="5943600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29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/>
          <p:nvPr/>
        </p:nvSpPr>
        <p:spPr>
          <a:xfrm>
            <a:off x="4066200" y="-241520"/>
            <a:ext cx="5316437" cy="2817324"/>
          </a:xfrm>
          <a:custGeom>
            <a:avLst/>
            <a:gdLst/>
            <a:ahLst/>
            <a:cxnLst/>
            <a:rect l="l" t="t" r="r" b="b"/>
            <a:pathLst>
              <a:path w="91639" h="48562" extrusionOk="0">
                <a:moveTo>
                  <a:pt x="91639" y="0"/>
                </a:moveTo>
                <a:cubicBezTo>
                  <a:pt x="91639" y="0"/>
                  <a:pt x="65240" y="18571"/>
                  <a:pt x="57779" y="20429"/>
                </a:cubicBezTo>
                <a:cubicBezTo>
                  <a:pt x="50318" y="22286"/>
                  <a:pt x="38675" y="25711"/>
                  <a:pt x="32692" y="31190"/>
                </a:cubicBezTo>
                <a:cubicBezTo>
                  <a:pt x="26708" y="36670"/>
                  <a:pt x="1" y="48561"/>
                  <a:pt x="1" y="48561"/>
                </a:cubicBezTo>
                <a:cubicBezTo>
                  <a:pt x="1" y="48561"/>
                  <a:pt x="15449" y="42691"/>
                  <a:pt x="24563" y="37168"/>
                </a:cubicBezTo>
                <a:cubicBezTo>
                  <a:pt x="37438" y="29364"/>
                  <a:pt x="48425" y="24096"/>
                  <a:pt x="55075" y="22165"/>
                </a:cubicBezTo>
                <a:cubicBezTo>
                  <a:pt x="64141" y="19534"/>
                  <a:pt x="91639" y="3629"/>
                  <a:pt x="91639" y="3629"/>
                </a:cubicBezTo>
                <a:lnTo>
                  <a:pt x="9163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9"/>
          <p:cNvSpPr txBox="1">
            <a:spLocks noGrp="1"/>
          </p:cNvSpPr>
          <p:nvPr>
            <p:ph type="ctrTitle"/>
          </p:nvPr>
        </p:nvSpPr>
        <p:spPr>
          <a:xfrm>
            <a:off x="562871" y="148828"/>
            <a:ext cx="8024324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5400"/>
              <a:t>Website Thương </a:t>
            </a:r>
            <a:r>
              <a:rPr lang="en" sz="5400" err="1"/>
              <a:t>mại</a:t>
            </a:r>
            <a:r>
              <a:rPr lang="en" sz="5400"/>
              <a:t> </a:t>
            </a:r>
            <a:r>
              <a:rPr lang="en" sz="5400" err="1"/>
              <a:t>điện</a:t>
            </a:r>
            <a:r>
              <a:rPr lang="en" sz="5400"/>
              <a:t> </a:t>
            </a:r>
            <a:r>
              <a:rPr lang="en" sz="5400" err="1"/>
              <a:t>tử</a:t>
            </a:r>
            <a:endParaRPr lang="en-US" sz="5400" err="1"/>
          </a:p>
        </p:txBody>
      </p:sp>
      <p:sp>
        <p:nvSpPr>
          <p:cNvPr id="283" name="Google Shape;283;p39"/>
          <p:cNvSpPr txBox="1">
            <a:spLocks noGrp="1"/>
          </p:cNvSpPr>
          <p:nvPr>
            <p:ph type="subTitle" idx="1"/>
          </p:nvPr>
        </p:nvSpPr>
        <p:spPr>
          <a:xfrm>
            <a:off x="4716223" y="1938885"/>
            <a:ext cx="4212111" cy="20172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">
                <a:latin typeface="Arial Narrow"/>
              </a:rPr>
              <a:t>20120230 - Phạm Duy Trường </a:t>
            </a:r>
            <a:br>
              <a:rPr lang="en">
                <a:latin typeface="Arial Narrow"/>
              </a:rPr>
            </a:br>
            <a:r>
              <a:rPr lang="en">
                <a:latin typeface="Arial Narrow"/>
              </a:rPr>
              <a:t>20120320 - Phan Xuân </a:t>
            </a:r>
            <a:r>
              <a:rPr lang="en" err="1">
                <a:latin typeface="Arial Narrow"/>
              </a:rPr>
              <a:t>Lộc</a:t>
            </a:r>
            <a:r>
              <a:rPr lang="en">
                <a:latin typeface="Arial Narrow"/>
              </a:rPr>
              <a:t> </a:t>
            </a:r>
            <a:br>
              <a:rPr lang="en">
                <a:latin typeface="Arial Narrow"/>
              </a:rPr>
            </a:br>
            <a:r>
              <a:rPr lang="en">
                <a:latin typeface="Arial Narrow"/>
              </a:rPr>
              <a:t>20120574 - </a:t>
            </a:r>
            <a:r>
              <a:rPr lang="en" err="1">
                <a:latin typeface="Arial Narrow"/>
              </a:rPr>
              <a:t>Trần</a:t>
            </a:r>
            <a:r>
              <a:rPr lang="en">
                <a:latin typeface="Arial Narrow"/>
              </a:rPr>
              <a:t> Duy Tân</a:t>
            </a:r>
            <a:br>
              <a:rPr lang="en">
                <a:latin typeface="Arial Narrow"/>
              </a:rPr>
            </a:br>
            <a:r>
              <a:rPr lang="en">
                <a:latin typeface="Arial Narrow"/>
              </a:rPr>
              <a:t>20120201 - Phạm Gia Thông</a:t>
            </a:r>
          </a:p>
          <a:p>
            <a:pPr marL="0" indent="0" algn="l"/>
            <a:r>
              <a:rPr lang="en">
                <a:latin typeface="Arial Narrow"/>
              </a:rPr>
              <a:t>20120234 - Ngô Nguyễn Quang Tú </a:t>
            </a:r>
          </a:p>
        </p:txBody>
      </p:sp>
      <p:sp>
        <p:nvSpPr>
          <p:cNvPr id="284" name="Google Shape;284;p39"/>
          <p:cNvSpPr txBox="1">
            <a:spLocks noGrp="1"/>
          </p:cNvSpPr>
          <p:nvPr>
            <p:ph type="ctrTitle" idx="2"/>
          </p:nvPr>
        </p:nvSpPr>
        <p:spPr>
          <a:xfrm>
            <a:off x="3381433" y="1226385"/>
            <a:ext cx="5205634" cy="71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0"/>
              <a:t>GROUP 05</a:t>
            </a:r>
          </a:p>
        </p:txBody>
      </p:sp>
      <p:pic>
        <p:nvPicPr>
          <p:cNvPr id="2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6F6E6DCA-17C4-EF0A-AC0D-3F910C6A2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063" y="2582203"/>
            <a:ext cx="1151783" cy="115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954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4"/>
          <p:cNvSpPr txBox="1">
            <a:spLocks noGrp="1"/>
          </p:cNvSpPr>
          <p:nvPr>
            <p:ph type="title"/>
          </p:nvPr>
        </p:nvSpPr>
        <p:spPr>
          <a:xfrm>
            <a:off x="39300" y="-27223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Implementation View </a:t>
            </a:r>
            <a:endParaRPr lang="en-US"/>
          </a:p>
        </p:txBody>
      </p:sp>
      <p:sp>
        <p:nvSpPr>
          <p:cNvPr id="943" name="Google Shape;943;p74"/>
          <p:cNvSpPr/>
          <p:nvPr/>
        </p:nvSpPr>
        <p:spPr>
          <a:xfrm>
            <a:off x="4198050" y="578352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89241304-C5F3-004C-AB83-D1C23431A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80" y="2425906"/>
            <a:ext cx="1653763" cy="2162052"/>
          </a:xfrm>
          <a:prstGeom prst="rect">
            <a:avLst/>
          </a:prstGeom>
        </p:spPr>
      </p:pic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3DE8D92-B801-0237-2379-58D1AD974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4398" y="2427328"/>
            <a:ext cx="1765466" cy="927143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2C49A88E-AA68-E335-8A55-95964FE7F9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6881" y="2425411"/>
            <a:ext cx="1760146" cy="686048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16D27B80-1E02-68E8-5794-ACCA41EFDE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3285" y="2426215"/>
            <a:ext cx="1772145" cy="9516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8D89B9-20BF-22B5-D9B4-8993F80F7918}"/>
              </a:ext>
            </a:extLst>
          </p:cNvPr>
          <p:cNvSpPr txBox="1"/>
          <p:nvPr/>
        </p:nvSpPr>
        <p:spPr>
          <a:xfrm>
            <a:off x="539955" y="838694"/>
            <a:ext cx="204663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Project Backend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982F58-A54A-5DFD-D979-C938EC1292E7}"/>
              </a:ext>
            </a:extLst>
          </p:cNvPr>
          <p:cNvSpPr txBox="1"/>
          <p:nvPr/>
        </p:nvSpPr>
        <p:spPr>
          <a:xfrm>
            <a:off x="64943" y="1773876"/>
            <a:ext cx="25958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Constructor directory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2C83D9-3DB3-1527-BD3E-99F8FD287E1F}"/>
              </a:ext>
            </a:extLst>
          </p:cNvPr>
          <p:cNvSpPr txBox="1"/>
          <p:nvPr/>
        </p:nvSpPr>
        <p:spPr>
          <a:xfrm>
            <a:off x="2543917" y="1773876"/>
            <a:ext cx="21282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Folder controllers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404617-A1B2-AA47-71C6-21081438FA3D}"/>
              </a:ext>
            </a:extLst>
          </p:cNvPr>
          <p:cNvSpPr txBox="1"/>
          <p:nvPr/>
        </p:nvSpPr>
        <p:spPr>
          <a:xfrm>
            <a:off x="4889294" y="1773876"/>
            <a:ext cx="177202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Folder models</a:t>
            </a: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33A791-399E-58E7-F611-ED8E73BDE256}"/>
              </a:ext>
            </a:extLst>
          </p:cNvPr>
          <p:cNvSpPr txBox="1"/>
          <p:nvPr/>
        </p:nvSpPr>
        <p:spPr>
          <a:xfrm>
            <a:off x="7093651" y="1773876"/>
            <a:ext cx="16458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Folder routes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477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4"/>
          <p:cNvSpPr txBox="1">
            <a:spLocks noGrp="1"/>
          </p:cNvSpPr>
          <p:nvPr>
            <p:ph type="title"/>
          </p:nvPr>
        </p:nvSpPr>
        <p:spPr>
          <a:xfrm>
            <a:off x="39300" y="-27223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Implementation View </a:t>
            </a:r>
            <a:endParaRPr lang="en-US"/>
          </a:p>
        </p:txBody>
      </p:sp>
      <p:sp>
        <p:nvSpPr>
          <p:cNvPr id="943" name="Google Shape;943;p74"/>
          <p:cNvSpPr/>
          <p:nvPr/>
        </p:nvSpPr>
        <p:spPr>
          <a:xfrm>
            <a:off x="4198050" y="578352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8D89B9-20BF-22B5-D9B4-8993F80F7918}"/>
              </a:ext>
            </a:extLst>
          </p:cNvPr>
          <p:cNvSpPr txBox="1"/>
          <p:nvPr/>
        </p:nvSpPr>
        <p:spPr>
          <a:xfrm>
            <a:off x="539955" y="838694"/>
            <a:ext cx="204663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Project Frontend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982F58-A54A-5DFD-D979-C938EC1292E7}"/>
              </a:ext>
            </a:extLst>
          </p:cNvPr>
          <p:cNvSpPr txBox="1"/>
          <p:nvPr/>
        </p:nvSpPr>
        <p:spPr>
          <a:xfrm>
            <a:off x="2061482" y="1773876"/>
            <a:ext cx="25958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Constructor directory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2C83D9-3DB3-1527-BD3E-99F8FD287E1F}"/>
              </a:ext>
            </a:extLst>
          </p:cNvPr>
          <p:cNvSpPr txBox="1"/>
          <p:nvPr/>
        </p:nvSpPr>
        <p:spPr>
          <a:xfrm>
            <a:off x="5000625" y="1773876"/>
            <a:ext cx="17126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Folder pages</a:t>
            </a:r>
            <a:endParaRPr lang="en-US"/>
          </a:p>
        </p:txBody>
      </p:sp>
      <p:pic>
        <p:nvPicPr>
          <p:cNvPr id="3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DE750EF-0DF3-E5D6-1F46-1349E453D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384" y="2384899"/>
            <a:ext cx="1713635" cy="2325709"/>
          </a:xfrm>
          <a:prstGeom prst="rect">
            <a:avLst/>
          </a:prstGeom>
        </p:spPr>
      </p:pic>
      <p:pic>
        <p:nvPicPr>
          <p:cNvPr id="7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DA5A054-B18E-789E-5FDE-D9DEE0A8B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4586" y="2387682"/>
            <a:ext cx="1762868" cy="112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215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9"/>
          <p:cNvSpPr txBox="1">
            <a:spLocks noGrp="1"/>
          </p:cNvSpPr>
          <p:nvPr>
            <p:ph type="title"/>
          </p:nvPr>
        </p:nvSpPr>
        <p:spPr>
          <a:xfrm>
            <a:off x="4719288" y="2404156"/>
            <a:ext cx="4594433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UI Prototype</a:t>
            </a:r>
          </a:p>
        </p:txBody>
      </p:sp>
      <p:sp>
        <p:nvSpPr>
          <p:cNvPr id="439" name="Google Shape;439;p49"/>
          <p:cNvSpPr txBox="1">
            <a:spLocks noGrp="1"/>
          </p:cNvSpPr>
          <p:nvPr>
            <p:ph type="subTitle" idx="1"/>
          </p:nvPr>
        </p:nvSpPr>
        <p:spPr>
          <a:xfrm>
            <a:off x="4756400" y="3152475"/>
            <a:ext cx="4045200" cy="17843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700">
                <a:latin typeface="Arial Narrow"/>
              </a:rPr>
              <a:t>Cung </a:t>
            </a:r>
            <a:r>
              <a:rPr lang="en" sz="1700" err="1">
                <a:latin typeface="Arial Narrow"/>
              </a:rPr>
              <a:t>cấp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tổng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quan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toàn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diện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về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giao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diện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của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ứng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dụng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Winshop</a:t>
            </a:r>
            <a:r>
              <a:rPr lang="en" sz="1700">
                <a:latin typeface="Arial Narrow"/>
              </a:rPr>
              <a:t>. </a:t>
            </a:r>
            <a:r>
              <a:rPr lang="en" sz="1700" err="1">
                <a:latin typeface="Arial Narrow"/>
              </a:rPr>
              <a:t>Nó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trình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bày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một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số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nguyên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mẫu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khác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nhau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của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một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giao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diện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được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sử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dụng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để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thực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hiện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kiểm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tra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người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dùng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nhằm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mô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tả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các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khía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cạnh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khác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nhau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của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ứng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dụng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trước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khi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chúng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tôi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chuyển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thiết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kế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thành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mã</a:t>
            </a:r>
            <a:r>
              <a:rPr lang="en" sz="1700">
                <a:latin typeface="Arial Narrow"/>
              </a:rPr>
              <a:t>, </a:t>
            </a:r>
            <a:r>
              <a:rPr lang="en" sz="1700" err="1">
                <a:latin typeface="Arial Narrow"/>
              </a:rPr>
              <a:t>tạo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ra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sản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phẩm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hoàn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thiện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sử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dụng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chính</a:t>
            </a:r>
            <a:r>
              <a:rPr lang="en" sz="1700">
                <a:latin typeface="Arial Narrow"/>
              </a:rPr>
              <a:t> </a:t>
            </a:r>
            <a:r>
              <a:rPr lang="en" sz="1700" err="1">
                <a:latin typeface="Arial Narrow"/>
              </a:rPr>
              <a:t>thức</a:t>
            </a:r>
            <a:r>
              <a:rPr lang="en" sz="1700">
                <a:latin typeface="Arial Narrow"/>
              </a:rPr>
              <a:t>.</a:t>
            </a:r>
            <a:endParaRPr lang="en-US" sz="17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Arial Narrow"/>
            </a:endParaRPr>
          </a:p>
        </p:txBody>
      </p:sp>
      <p:sp>
        <p:nvSpPr>
          <p:cNvPr id="440" name="Google Shape;440;p49"/>
          <p:cNvSpPr txBox="1">
            <a:spLocks noGrp="1"/>
          </p:cNvSpPr>
          <p:nvPr>
            <p:ph type="title" idx="2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349F6432-E331-34CE-7196-8F884D18D8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2833" b="2833"/>
          <a:stretch>
            <a:fillRect/>
          </a:stretch>
        </p:blipFill>
        <p:spPr>
          <a:xfrm>
            <a:off x="1352630" y="1437569"/>
            <a:ext cx="2743200" cy="1943100"/>
          </a:xfrm>
          <a:prstGeom prst="ellipse">
            <a:avLst/>
          </a:prstGeom>
          <a:ln w="63500" cap="rnd">
            <a:solidFill>
              <a:schemeClr val="accent4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3280603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76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 lang="en-US"/>
          </a:p>
        </p:txBody>
      </p:sp>
      <p:sp>
        <p:nvSpPr>
          <p:cNvPr id="978" name="Google Shape;978;p76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62A8228-01AA-BACF-D814-4F8AD7DEB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11" y="1340551"/>
            <a:ext cx="4304309" cy="3241716"/>
          </a:xfrm>
          <a:prstGeom prst="rect">
            <a:avLst/>
          </a:prstGeom>
        </p:spPr>
      </p:pic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5FA7A37-215A-ED65-72D9-1BEA986771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2608" y="1343210"/>
            <a:ext cx="4226874" cy="3228977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76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 lang="en-US"/>
          </a:p>
        </p:txBody>
      </p:sp>
      <p:sp>
        <p:nvSpPr>
          <p:cNvPr id="978" name="Google Shape;978;p76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9B262963-2F1C-D7EB-C1A7-F01A665D0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463" y="1420091"/>
            <a:ext cx="4087957" cy="3119748"/>
          </a:xfrm>
          <a:prstGeom prst="rect">
            <a:avLst/>
          </a:prstGeom>
        </p:spPr>
      </p:pic>
      <p:pic>
        <p:nvPicPr>
          <p:cNvPr id="9" name="Picture 9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828CCA3-B0EC-2291-B01D-924F76E06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624" y="1421760"/>
            <a:ext cx="4086843" cy="205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55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76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 err="1"/>
              <a:t>SignIn</a:t>
            </a:r>
            <a:r>
              <a:rPr lang="en" dirty="0"/>
              <a:t> &amp; </a:t>
            </a:r>
            <a:r>
              <a:rPr lang="en" dirty="0" err="1"/>
              <a:t>SignUp</a:t>
            </a:r>
            <a:r>
              <a:rPr lang="en" dirty="0"/>
              <a:t> Page</a:t>
            </a:r>
            <a:endParaRPr lang="en-US" dirty="0"/>
          </a:p>
        </p:txBody>
      </p:sp>
      <p:sp>
        <p:nvSpPr>
          <p:cNvPr id="978" name="Google Shape;978;p76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F210DC6-D473-F989-4770-3BA8A7544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73" y="1570326"/>
            <a:ext cx="4555672" cy="2648569"/>
          </a:xfrm>
          <a:prstGeom prst="rect">
            <a:avLst/>
          </a:prstGeom>
        </p:spPr>
      </p:pic>
      <p:pic>
        <p:nvPicPr>
          <p:cNvPr id="3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F741FF0-3AAB-8877-CFA5-5AB6031290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5836" y="1268240"/>
            <a:ext cx="4168239" cy="325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1948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76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Shop &amp; Detail Page</a:t>
            </a:r>
            <a:endParaRPr lang="en-US" dirty="0"/>
          </a:p>
        </p:txBody>
      </p:sp>
      <p:sp>
        <p:nvSpPr>
          <p:cNvPr id="978" name="Google Shape;978;p76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FFBF351-B7B1-358D-1B50-F053E682F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868" y="1117456"/>
            <a:ext cx="4162302" cy="3925414"/>
          </a:xfrm>
          <a:prstGeom prst="rect">
            <a:avLst/>
          </a:prstGeom>
        </p:spPr>
      </p:pic>
      <p:pic>
        <p:nvPicPr>
          <p:cNvPr id="3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82DEB93-5DEA-C267-BC5C-E972B98BE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4192" y="1116641"/>
            <a:ext cx="4108862" cy="391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44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76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Cart &amp; Checkout Page</a:t>
            </a:r>
            <a:endParaRPr lang="en-US" dirty="0"/>
          </a:p>
        </p:txBody>
      </p:sp>
      <p:sp>
        <p:nvSpPr>
          <p:cNvPr id="978" name="Google Shape;978;p76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6695F3E-BF5C-BD78-977A-0BB9472B2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98" y="1203985"/>
            <a:ext cx="3790704" cy="3856265"/>
          </a:xfrm>
          <a:prstGeom prst="rect">
            <a:avLst/>
          </a:prstGeom>
        </p:spPr>
      </p:pic>
      <p:pic>
        <p:nvPicPr>
          <p:cNvPr id="3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D4760A44-CEED-3046-3F81-F3C5EB12A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5894" y="1395026"/>
            <a:ext cx="4925290" cy="3474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1324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76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Dashboard &amp; Manage Users Page</a:t>
            </a:r>
            <a:endParaRPr lang="en-US" dirty="0"/>
          </a:p>
        </p:txBody>
      </p:sp>
      <p:sp>
        <p:nvSpPr>
          <p:cNvPr id="978" name="Google Shape;978;p76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96D0D40-C54E-E25E-E56A-A0C0C72B5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382" y="1256929"/>
            <a:ext cx="4540828" cy="3446071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C2A8EE4-6543-93DF-2B33-E97767551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9314" y="1129146"/>
            <a:ext cx="3736522" cy="370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12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76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Manage Product &amp; Orders Page</a:t>
            </a:r>
            <a:endParaRPr lang="en-US" dirty="0"/>
          </a:p>
        </p:txBody>
      </p:sp>
      <p:sp>
        <p:nvSpPr>
          <p:cNvPr id="978" name="Google Shape;978;p76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61547F6-3D30-CEE9-E557-D53614DDF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67" y="1067851"/>
            <a:ext cx="4050971" cy="3994934"/>
          </a:xfrm>
          <a:prstGeom prst="rect">
            <a:avLst/>
          </a:prstGeom>
        </p:spPr>
      </p:pic>
      <p:pic>
        <p:nvPicPr>
          <p:cNvPr id="3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053AE39B-7386-2EBE-04F4-FB3833135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9036" y="1067960"/>
            <a:ext cx="4034641" cy="399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200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1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342" name="Google Shape;342;p41"/>
          <p:cNvSpPr txBox="1">
            <a:spLocks noGrp="1"/>
          </p:cNvSpPr>
          <p:nvPr>
            <p:ph type="title" idx="2"/>
          </p:nvPr>
        </p:nvSpPr>
        <p:spPr>
          <a:xfrm>
            <a:off x="1180945" y="1937095"/>
            <a:ext cx="1355229" cy="3700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Project Plan</a:t>
            </a:r>
          </a:p>
        </p:txBody>
      </p:sp>
      <p:sp>
        <p:nvSpPr>
          <p:cNvPr id="344" name="Google Shape;344;p41"/>
          <p:cNvSpPr txBox="1">
            <a:spLocks noGrp="1"/>
          </p:cNvSpPr>
          <p:nvPr>
            <p:ph type="title" idx="3"/>
          </p:nvPr>
        </p:nvSpPr>
        <p:spPr>
          <a:xfrm>
            <a:off x="3252375" y="1959361"/>
            <a:ext cx="768884" cy="3254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</a:t>
            </a:r>
          </a:p>
        </p:txBody>
      </p:sp>
      <p:sp>
        <p:nvSpPr>
          <p:cNvPr id="346" name="Google Shape;346;p41"/>
          <p:cNvSpPr txBox="1">
            <a:spLocks noGrp="1"/>
          </p:cNvSpPr>
          <p:nvPr>
            <p:ph type="title" idx="5"/>
          </p:nvPr>
        </p:nvSpPr>
        <p:spPr>
          <a:xfrm>
            <a:off x="4908170" y="1959361"/>
            <a:ext cx="1088035" cy="3477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Use Case</a:t>
            </a:r>
          </a:p>
        </p:txBody>
      </p:sp>
      <p:sp>
        <p:nvSpPr>
          <p:cNvPr id="348" name="Google Shape;348;p41"/>
          <p:cNvSpPr txBox="1">
            <a:spLocks noGrp="1"/>
          </p:cNvSpPr>
          <p:nvPr>
            <p:ph type="title" idx="7"/>
          </p:nvPr>
        </p:nvSpPr>
        <p:spPr>
          <a:xfrm>
            <a:off x="1480544" y="1215330"/>
            <a:ext cx="763454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9" name="Google Shape;349;p41"/>
          <p:cNvSpPr txBox="1">
            <a:spLocks noGrp="1"/>
          </p:cNvSpPr>
          <p:nvPr>
            <p:ph type="title" idx="8"/>
          </p:nvPr>
        </p:nvSpPr>
        <p:spPr>
          <a:xfrm>
            <a:off x="3255092" y="1207908"/>
            <a:ext cx="770876" cy="7351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0" name="Google Shape;350;p41"/>
          <p:cNvSpPr txBox="1">
            <a:spLocks noGrp="1"/>
          </p:cNvSpPr>
          <p:nvPr>
            <p:ph type="title" idx="9"/>
          </p:nvPr>
        </p:nvSpPr>
        <p:spPr>
          <a:xfrm>
            <a:off x="5074171" y="1215330"/>
            <a:ext cx="763454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1" name="Google Shape;351;p41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42;p41">
            <a:extLst>
              <a:ext uri="{FF2B5EF4-FFF2-40B4-BE49-F238E27FC236}">
                <a16:creationId xmlns:a16="http://schemas.microsoft.com/office/drawing/2014/main" id="{7B8AAFB3-878B-13BF-1C79-61362311CB8E}"/>
              </a:ext>
            </a:extLst>
          </p:cNvPr>
          <p:cNvSpPr txBox="1">
            <a:spLocks/>
          </p:cNvSpPr>
          <p:nvPr/>
        </p:nvSpPr>
        <p:spPr>
          <a:xfrm>
            <a:off x="6168582" y="1885141"/>
            <a:ext cx="2282989" cy="74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dvent Pro"/>
              <a:buNone/>
              <a:defRPr sz="2000" b="1" i="0" u="none" strike="noStrike" cap="none">
                <a:solidFill>
                  <a:schemeClr val="dk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/>
              <a:t>Software </a:t>
            </a:r>
            <a:endParaRPr lang="en-US"/>
          </a:p>
          <a:p>
            <a:r>
              <a:rPr lang="en"/>
              <a:t>Architecture</a:t>
            </a:r>
            <a:endParaRPr lang="en-US"/>
          </a:p>
        </p:txBody>
      </p:sp>
      <p:sp>
        <p:nvSpPr>
          <p:cNvPr id="7" name="Google Shape;344;p41">
            <a:extLst>
              <a:ext uri="{FF2B5EF4-FFF2-40B4-BE49-F238E27FC236}">
                <a16:creationId xmlns:a16="http://schemas.microsoft.com/office/drawing/2014/main" id="{F0E5ADEB-B8AF-72AB-3F58-660394FEA74F}"/>
              </a:ext>
            </a:extLst>
          </p:cNvPr>
          <p:cNvSpPr txBox="1">
            <a:spLocks/>
          </p:cNvSpPr>
          <p:nvPr/>
        </p:nvSpPr>
        <p:spPr>
          <a:xfrm>
            <a:off x="1218726" y="3926212"/>
            <a:ext cx="1370072" cy="31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dvent Pro"/>
              <a:buNone/>
              <a:defRPr sz="2000" b="1" i="0" u="none" strike="noStrike" cap="none">
                <a:solidFill>
                  <a:schemeClr val="dk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UI Prototype</a:t>
            </a:r>
          </a:p>
        </p:txBody>
      </p:sp>
      <p:sp>
        <p:nvSpPr>
          <p:cNvPr id="11" name="Google Shape;346;p41">
            <a:extLst>
              <a:ext uri="{FF2B5EF4-FFF2-40B4-BE49-F238E27FC236}">
                <a16:creationId xmlns:a16="http://schemas.microsoft.com/office/drawing/2014/main" id="{87104582-86A5-2FC7-1BEB-7B7C2A8F34AD}"/>
              </a:ext>
            </a:extLst>
          </p:cNvPr>
          <p:cNvSpPr txBox="1">
            <a:spLocks/>
          </p:cNvSpPr>
          <p:nvPr/>
        </p:nvSpPr>
        <p:spPr>
          <a:xfrm>
            <a:off x="3067494" y="3896524"/>
            <a:ext cx="1132566" cy="355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dvent Pro"/>
              <a:buNone/>
              <a:defRPr sz="2000" b="1" i="0" u="none" strike="noStrike" cap="none">
                <a:solidFill>
                  <a:schemeClr val="dk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"/>
              <a:t>Test Plan</a:t>
            </a:r>
          </a:p>
        </p:txBody>
      </p:sp>
      <p:sp>
        <p:nvSpPr>
          <p:cNvPr id="15" name="Google Shape;348;p41">
            <a:extLst>
              <a:ext uri="{FF2B5EF4-FFF2-40B4-BE49-F238E27FC236}">
                <a16:creationId xmlns:a16="http://schemas.microsoft.com/office/drawing/2014/main" id="{F047DCCA-E282-E5D9-6523-E47EFE46F940}"/>
              </a:ext>
            </a:extLst>
          </p:cNvPr>
          <p:cNvSpPr txBox="1">
            <a:spLocks/>
          </p:cNvSpPr>
          <p:nvPr/>
        </p:nvSpPr>
        <p:spPr>
          <a:xfrm>
            <a:off x="6891240" y="1193064"/>
            <a:ext cx="837674" cy="742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dvent Pro"/>
              <a:buNone/>
              <a:defRPr sz="4800" b="1" i="0" u="none" strike="noStrike" cap="none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/>
              <a:t>04</a:t>
            </a:r>
          </a:p>
        </p:txBody>
      </p:sp>
      <p:sp>
        <p:nvSpPr>
          <p:cNvPr id="17" name="Google Shape;349;p41">
            <a:extLst>
              <a:ext uri="{FF2B5EF4-FFF2-40B4-BE49-F238E27FC236}">
                <a16:creationId xmlns:a16="http://schemas.microsoft.com/office/drawing/2014/main" id="{E99838E3-DAE8-F660-263F-3EBABA1A57EE}"/>
              </a:ext>
            </a:extLst>
          </p:cNvPr>
          <p:cNvSpPr txBox="1">
            <a:spLocks/>
          </p:cNvSpPr>
          <p:nvPr/>
        </p:nvSpPr>
        <p:spPr>
          <a:xfrm>
            <a:off x="1525748" y="3167337"/>
            <a:ext cx="770876" cy="735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dvent Pro"/>
              <a:buNone/>
              <a:defRPr sz="4800" b="1" i="0" u="none" strike="noStrike" cap="none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/>
              <a:t>05</a:t>
            </a:r>
          </a:p>
        </p:txBody>
      </p:sp>
      <p:sp>
        <p:nvSpPr>
          <p:cNvPr id="19" name="Google Shape;350;p41">
            <a:extLst>
              <a:ext uri="{FF2B5EF4-FFF2-40B4-BE49-F238E27FC236}">
                <a16:creationId xmlns:a16="http://schemas.microsoft.com/office/drawing/2014/main" id="{EE2C7456-6C08-2ADC-0968-1C772FFF1836}"/>
              </a:ext>
            </a:extLst>
          </p:cNvPr>
          <p:cNvSpPr txBox="1">
            <a:spLocks/>
          </p:cNvSpPr>
          <p:nvPr/>
        </p:nvSpPr>
        <p:spPr>
          <a:xfrm>
            <a:off x="3233496" y="3167337"/>
            <a:ext cx="807986" cy="742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dvent Pro"/>
              <a:buNone/>
              <a:defRPr sz="4800" b="1" i="0" u="none" strike="noStrike" cap="none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/>
              <a:t>06</a:t>
            </a:r>
          </a:p>
        </p:txBody>
      </p:sp>
      <p:sp>
        <p:nvSpPr>
          <p:cNvPr id="14" name="Google Shape;342;p41">
            <a:extLst>
              <a:ext uri="{FF2B5EF4-FFF2-40B4-BE49-F238E27FC236}">
                <a16:creationId xmlns:a16="http://schemas.microsoft.com/office/drawing/2014/main" id="{998DA191-B1B2-4738-1F03-74EE5A2D4B7B}"/>
              </a:ext>
            </a:extLst>
          </p:cNvPr>
          <p:cNvSpPr txBox="1">
            <a:spLocks noGrp="1"/>
          </p:cNvSpPr>
          <p:nvPr/>
        </p:nvSpPr>
        <p:spPr>
          <a:xfrm>
            <a:off x="4758388" y="3814881"/>
            <a:ext cx="1384918" cy="436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dvent Pro"/>
              <a:buNone/>
              <a:defRPr sz="2000" b="1" i="0" u="none" strike="noStrike" cap="none">
                <a:solidFill>
                  <a:schemeClr val="dk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Assignment</a:t>
            </a:r>
            <a:endParaRPr lang="en-US" dirty="0"/>
          </a:p>
        </p:txBody>
      </p:sp>
      <p:sp>
        <p:nvSpPr>
          <p:cNvPr id="16" name="Google Shape;344;p41">
            <a:extLst>
              <a:ext uri="{FF2B5EF4-FFF2-40B4-BE49-F238E27FC236}">
                <a16:creationId xmlns:a16="http://schemas.microsoft.com/office/drawing/2014/main" id="{2A809F00-DF88-4026-07EF-7D6538D69D4F}"/>
              </a:ext>
            </a:extLst>
          </p:cNvPr>
          <p:cNvSpPr txBox="1">
            <a:spLocks noGrp="1"/>
          </p:cNvSpPr>
          <p:nvPr/>
        </p:nvSpPr>
        <p:spPr>
          <a:xfrm>
            <a:off x="6510667" y="3911368"/>
            <a:ext cx="1607579" cy="340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dvent Pro"/>
              <a:buNone/>
              <a:defRPr sz="2000" b="1" i="0" u="none" strike="noStrike" cap="none">
                <a:solidFill>
                  <a:schemeClr val="dk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/>
              <a:t>Project Demo</a:t>
            </a:r>
          </a:p>
        </p:txBody>
      </p:sp>
      <p:sp>
        <p:nvSpPr>
          <p:cNvPr id="18" name="Google Shape;348;p41">
            <a:extLst>
              <a:ext uri="{FF2B5EF4-FFF2-40B4-BE49-F238E27FC236}">
                <a16:creationId xmlns:a16="http://schemas.microsoft.com/office/drawing/2014/main" id="{5586F755-55F2-8EA6-5FE4-DF3D151D3ED3}"/>
              </a:ext>
            </a:extLst>
          </p:cNvPr>
          <p:cNvSpPr txBox="1">
            <a:spLocks noGrp="1"/>
          </p:cNvSpPr>
          <p:nvPr/>
        </p:nvSpPr>
        <p:spPr>
          <a:xfrm>
            <a:off x="5028298" y="3182181"/>
            <a:ext cx="852518" cy="7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dvent Pro"/>
              <a:buNone/>
              <a:defRPr sz="4800" b="1" i="0" u="none" strike="noStrike" cap="none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20" name="Google Shape;349;p41">
            <a:extLst>
              <a:ext uri="{FF2B5EF4-FFF2-40B4-BE49-F238E27FC236}">
                <a16:creationId xmlns:a16="http://schemas.microsoft.com/office/drawing/2014/main" id="{71FA9729-917B-FA40-E103-755A1BA1ED8B}"/>
              </a:ext>
            </a:extLst>
          </p:cNvPr>
          <p:cNvSpPr txBox="1">
            <a:spLocks noGrp="1"/>
          </p:cNvSpPr>
          <p:nvPr/>
        </p:nvSpPr>
        <p:spPr>
          <a:xfrm>
            <a:off x="6891911" y="3189603"/>
            <a:ext cx="859940" cy="7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dvent Pro"/>
              <a:buNone/>
              <a:defRPr sz="4800" b="1" i="0" u="none" strike="noStrike" cap="none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9"/>
          <p:cNvSpPr txBox="1">
            <a:spLocks noGrp="1"/>
          </p:cNvSpPr>
          <p:nvPr>
            <p:ph type="title"/>
          </p:nvPr>
        </p:nvSpPr>
        <p:spPr>
          <a:xfrm>
            <a:off x="4719288" y="2404156"/>
            <a:ext cx="4594433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Test Plan</a:t>
            </a:r>
          </a:p>
        </p:txBody>
      </p:sp>
      <p:sp>
        <p:nvSpPr>
          <p:cNvPr id="439" name="Google Shape;439;p49"/>
          <p:cNvSpPr txBox="1">
            <a:spLocks noGrp="1"/>
          </p:cNvSpPr>
          <p:nvPr>
            <p:ph type="subTitle" idx="1"/>
          </p:nvPr>
        </p:nvSpPr>
        <p:spPr>
          <a:xfrm>
            <a:off x="4756400" y="3152475"/>
            <a:ext cx="4045200" cy="17843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800">
                <a:latin typeface="Arial Narrow"/>
              </a:rPr>
              <a:t>Giúp </a:t>
            </a:r>
            <a:r>
              <a:rPr lang="en" sz="1800" err="1">
                <a:latin typeface="Arial Narrow"/>
              </a:rPr>
              <a:t>thực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hiện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chiến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lược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sẽ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được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sử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dụng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để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xác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minh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và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đảm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bảo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rằng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một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hệ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thống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hoặc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sản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phẩm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đáp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ứng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các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thông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số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kỹ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thuật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thiết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kế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và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các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yêu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cầu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khác</a:t>
            </a:r>
            <a:r>
              <a:rPr lang="en" sz="1800">
                <a:latin typeface="Arial Narrow"/>
              </a:rPr>
              <a:t> (</a:t>
            </a:r>
            <a:r>
              <a:rPr lang="en" sz="1800" err="1">
                <a:latin typeface="Arial Narrow"/>
              </a:rPr>
              <a:t>mô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tả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cách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người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kiểm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tra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sẽ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xác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minh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rằng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hệ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thống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hoạt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động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như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dự</a:t>
            </a:r>
            <a:r>
              <a:rPr lang="en" sz="1800">
                <a:latin typeface="Arial Narrow"/>
              </a:rPr>
              <a:t> </a:t>
            </a:r>
            <a:r>
              <a:rPr lang="en" sz="1800" err="1">
                <a:latin typeface="Arial Narrow"/>
              </a:rPr>
              <a:t>định</a:t>
            </a:r>
            <a:r>
              <a:rPr lang="en" sz="1800">
                <a:latin typeface="Arial Narrow"/>
              </a:rPr>
              <a:t>)</a:t>
            </a:r>
            <a:endParaRPr lang="en-US" sz="18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rial Narrow"/>
            </a:endParaRPr>
          </a:p>
        </p:txBody>
      </p:sp>
      <p:sp>
        <p:nvSpPr>
          <p:cNvPr id="440" name="Google Shape;440;p49"/>
          <p:cNvSpPr txBox="1">
            <a:spLocks noGrp="1"/>
          </p:cNvSpPr>
          <p:nvPr>
            <p:ph type="title" idx="2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pic>
        <p:nvPicPr>
          <p:cNvPr id="8" name="Picture 8" descr="Software Testing Service Bugs · Free image on Pixabay">
            <a:extLst>
              <a:ext uri="{FF2B5EF4-FFF2-40B4-BE49-F238E27FC236}">
                <a16:creationId xmlns:a16="http://schemas.microsoft.com/office/drawing/2014/main" id="{349F6432-E331-34CE-7196-8F884D18D8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88" r="588"/>
          <a:stretch>
            <a:fillRect/>
          </a:stretch>
        </p:blipFill>
        <p:spPr>
          <a:xfrm>
            <a:off x="1352630" y="1437569"/>
            <a:ext cx="2743200" cy="1943100"/>
          </a:xfrm>
          <a:prstGeom prst="ellipse">
            <a:avLst/>
          </a:prstGeom>
          <a:ln w="63500" cap="rnd">
            <a:solidFill>
              <a:schemeClr val="accent4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0944355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77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Target Test Items</a:t>
            </a:r>
            <a:endParaRPr lang="en-US"/>
          </a:p>
        </p:txBody>
      </p:sp>
      <p:sp>
        <p:nvSpPr>
          <p:cNvPr id="984" name="Google Shape;984;p77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48AEA5-1D00-0BB9-7FFF-EC41E5F84EE4}"/>
              </a:ext>
            </a:extLst>
          </p:cNvPr>
          <p:cNvSpPr txBox="1"/>
          <p:nvPr/>
        </p:nvSpPr>
        <p:spPr>
          <a:xfrm>
            <a:off x="241218" y="1170833"/>
            <a:ext cx="8667129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err="1"/>
              <a:t>Sản</a:t>
            </a:r>
            <a:r>
              <a:rPr lang="en-US" sz="2400"/>
              <a:t> </a:t>
            </a:r>
            <a:r>
              <a:rPr lang="en-US" sz="2400" err="1"/>
              <a:t>phẩm</a:t>
            </a:r>
            <a:r>
              <a:rPr lang="en-US" sz="2400"/>
              <a:t> </a:t>
            </a:r>
            <a:r>
              <a:rPr lang="en-US" sz="2400" err="1"/>
              <a:t>thanh</a:t>
            </a:r>
            <a:r>
              <a:rPr lang="en-US" sz="2400"/>
              <a:t> </a:t>
            </a:r>
            <a:r>
              <a:rPr lang="en-US" sz="2400" err="1"/>
              <a:t>toán</a:t>
            </a:r>
            <a:r>
              <a:rPr lang="en-US" sz="2400"/>
              <a:t>: </a:t>
            </a:r>
            <a:r>
              <a:rPr lang="en-US" sz="2400" err="1"/>
              <a:t>kiểm</a:t>
            </a:r>
            <a:r>
              <a:rPr lang="en-US" sz="2400"/>
              <a:t> </a:t>
            </a:r>
            <a:r>
              <a:rPr lang="en-US" sz="2400" err="1"/>
              <a:t>tra</a:t>
            </a:r>
            <a:r>
              <a:rPr lang="en-US" sz="2400"/>
              <a:t> </a:t>
            </a:r>
            <a:r>
              <a:rPr lang="en-US" sz="2400" err="1"/>
              <a:t>khả</a:t>
            </a:r>
            <a:r>
              <a:rPr lang="en-US" sz="2400"/>
              <a:t> </a:t>
            </a:r>
            <a:r>
              <a:rPr lang="en-US" sz="2400" err="1"/>
              <a:t>năng</a:t>
            </a:r>
            <a:r>
              <a:rPr lang="en-US" sz="2400"/>
              <a:t> </a:t>
            </a:r>
            <a:r>
              <a:rPr lang="en-US" sz="2400" err="1"/>
              <a:t>sử</a:t>
            </a:r>
            <a:r>
              <a:rPr lang="en-US" sz="2400"/>
              <a:t> </a:t>
            </a:r>
            <a:r>
              <a:rPr lang="en-US" sz="2400" err="1"/>
              <a:t>dụng</a:t>
            </a:r>
            <a:r>
              <a:rPr lang="en-US" sz="2400"/>
              <a:t>, </a:t>
            </a:r>
            <a:r>
              <a:rPr lang="en-US" sz="2400" err="1"/>
              <a:t>kiểm</a:t>
            </a:r>
            <a:r>
              <a:rPr lang="en-US" sz="2400"/>
              <a:t> </a:t>
            </a:r>
            <a:r>
              <a:rPr lang="en-US" sz="2400" err="1"/>
              <a:t>tra</a:t>
            </a:r>
            <a:r>
              <a:rPr lang="en-US" sz="2400"/>
              <a:t> </a:t>
            </a:r>
            <a:r>
              <a:rPr lang="en-US" sz="2400" err="1"/>
              <a:t>chức</a:t>
            </a:r>
            <a:r>
              <a:rPr lang="en-US" sz="2400"/>
              <a:t> </a:t>
            </a:r>
            <a:r>
              <a:rPr lang="en-US" sz="2400" err="1"/>
              <a:t>năng</a:t>
            </a:r>
            <a:r>
              <a:rPr lang="en-US" sz="2400"/>
              <a:t> </a:t>
            </a:r>
            <a:endParaRPr lang="en-US"/>
          </a:p>
          <a:p>
            <a:pPr marL="342900" indent="-342900">
              <a:buFont typeface="Courier New"/>
              <a:buChar char="o"/>
            </a:pPr>
            <a:r>
              <a:rPr lang="en-US" sz="2400"/>
              <a:t>Quản </a:t>
            </a:r>
            <a:r>
              <a:rPr lang="en-US" sz="2400" err="1"/>
              <a:t>lý</a:t>
            </a:r>
            <a:r>
              <a:rPr lang="en-US" sz="2400"/>
              <a:t> </a:t>
            </a:r>
            <a:r>
              <a:rPr lang="en-US" sz="2400" err="1"/>
              <a:t>sản</a:t>
            </a:r>
            <a:r>
              <a:rPr lang="en-US" sz="2400"/>
              <a:t> </a:t>
            </a:r>
            <a:r>
              <a:rPr lang="en-US" sz="2400" err="1"/>
              <a:t>phẩm</a:t>
            </a:r>
            <a:r>
              <a:rPr lang="en-US" sz="2400"/>
              <a:t>: </a:t>
            </a:r>
            <a:r>
              <a:rPr lang="en-US" sz="2400" err="1"/>
              <a:t>kiểm</a:t>
            </a:r>
            <a:r>
              <a:rPr lang="en-US" sz="2400"/>
              <a:t> </a:t>
            </a:r>
            <a:r>
              <a:rPr lang="en-US" sz="2400" err="1"/>
              <a:t>tra</a:t>
            </a:r>
            <a:r>
              <a:rPr lang="en-US" sz="2400"/>
              <a:t> </a:t>
            </a:r>
            <a:r>
              <a:rPr lang="en-US" sz="2400" err="1"/>
              <a:t>khả</a:t>
            </a:r>
            <a:r>
              <a:rPr lang="en-US" sz="2400"/>
              <a:t> </a:t>
            </a:r>
            <a:r>
              <a:rPr lang="en-US" sz="2400" err="1"/>
              <a:t>năng</a:t>
            </a:r>
            <a:r>
              <a:rPr lang="en-US" sz="2400"/>
              <a:t> </a:t>
            </a:r>
            <a:r>
              <a:rPr lang="en-US" sz="2400" err="1"/>
              <a:t>sử</a:t>
            </a:r>
            <a:r>
              <a:rPr lang="en-US" sz="2400"/>
              <a:t> </a:t>
            </a:r>
            <a:r>
              <a:rPr lang="en-US" sz="2400" err="1"/>
              <a:t>dụng</a:t>
            </a:r>
            <a:r>
              <a:rPr lang="en-US" sz="2400"/>
              <a:t>, </a:t>
            </a:r>
            <a:r>
              <a:rPr lang="en-US" sz="2400" err="1"/>
              <a:t>kiểm</a:t>
            </a:r>
            <a:r>
              <a:rPr lang="en-US" sz="2400"/>
              <a:t> </a:t>
            </a:r>
            <a:r>
              <a:rPr lang="en-US" sz="2400" err="1"/>
              <a:t>tra</a:t>
            </a:r>
            <a:r>
              <a:rPr lang="en-US" sz="2400"/>
              <a:t> </a:t>
            </a:r>
            <a:r>
              <a:rPr lang="en-US" sz="2400" err="1"/>
              <a:t>chức</a:t>
            </a:r>
            <a:r>
              <a:rPr lang="en-US" sz="2400"/>
              <a:t> </a:t>
            </a:r>
            <a:r>
              <a:rPr lang="en-US" sz="2400" err="1"/>
              <a:t>năng</a:t>
            </a:r>
            <a:r>
              <a:rPr lang="en-US" sz="2400"/>
              <a:t> </a:t>
            </a:r>
          </a:p>
          <a:p>
            <a:pPr marL="342900" indent="-342900">
              <a:buFont typeface="Courier New"/>
              <a:buChar char="o"/>
            </a:pPr>
            <a:r>
              <a:rPr lang="en-US" sz="2400" err="1"/>
              <a:t>Thêm</a:t>
            </a:r>
            <a:r>
              <a:rPr lang="en-US" sz="2400"/>
              <a:t> </a:t>
            </a:r>
            <a:r>
              <a:rPr lang="en-US" sz="2400" err="1"/>
              <a:t>sản</a:t>
            </a:r>
            <a:r>
              <a:rPr lang="en-US" sz="2400"/>
              <a:t> </a:t>
            </a:r>
            <a:r>
              <a:rPr lang="en-US" sz="2400" err="1"/>
              <a:t>phẩm</a:t>
            </a:r>
            <a:r>
              <a:rPr lang="en-US" sz="2400"/>
              <a:t> </a:t>
            </a:r>
            <a:r>
              <a:rPr lang="en-US" sz="2400" err="1"/>
              <a:t>vào</a:t>
            </a:r>
            <a:r>
              <a:rPr lang="en-US" sz="2400"/>
              <a:t> </a:t>
            </a:r>
            <a:r>
              <a:rPr lang="en-US" sz="2400" err="1"/>
              <a:t>giỏ</a:t>
            </a:r>
            <a:r>
              <a:rPr lang="en-US" sz="2400"/>
              <a:t> </a:t>
            </a:r>
            <a:r>
              <a:rPr lang="en-US" sz="2400" err="1"/>
              <a:t>hàng</a:t>
            </a:r>
            <a:r>
              <a:rPr lang="en-US" sz="2400"/>
              <a:t>: </a:t>
            </a:r>
            <a:r>
              <a:rPr lang="en-US" sz="2400" err="1"/>
              <a:t>kiểm</a:t>
            </a:r>
            <a:r>
              <a:rPr lang="en-US" sz="2400"/>
              <a:t> </a:t>
            </a:r>
            <a:r>
              <a:rPr lang="en-US" sz="2400" err="1"/>
              <a:t>tra</a:t>
            </a:r>
            <a:r>
              <a:rPr lang="en-US" sz="2400"/>
              <a:t> </a:t>
            </a:r>
            <a:r>
              <a:rPr lang="en-US" sz="2400" err="1"/>
              <a:t>khả</a:t>
            </a:r>
            <a:r>
              <a:rPr lang="en-US" sz="2400"/>
              <a:t> </a:t>
            </a:r>
            <a:r>
              <a:rPr lang="en-US" sz="2400" err="1"/>
              <a:t>năng</a:t>
            </a:r>
            <a:r>
              <a:rPr lang="en-US" sz="2400"/>
              <a:t> </a:t>
            </a:r>
            <a:r>
              <a:rPr lang="en-US" sz="2400" err="1"/>
              <a:t>sử</a:t>
            </a:r>
            <a:r>
              <a:rPr lang="en-US" sz="2400"/>
              <a:t> </a:t>
            </a:r>
            <a:r>
              <a:rPr lang="en-US" sz="2400" err="1"/>
              <a:t>dụng</a:t>
            </a:r>
            <a:r>
              <a:rPr lang="en-US" sz="2400"/>
              <a:t>, </a:t>
            </a:r>
            <a:r>
              <a:rPr lang="en-US" sz="2400" err="1"/>
              <a:t>kiểm</a:t>
            </a:r>
            <a:r>
              <a:rPr lang="en-US" sz="2400"/>
              <a:t> </a:t>
            </a:r>
            <a:r>
              <a:rPr lang="en-US" sz="2400" err="1"/>
              <a:t>tra</a:t>
            </a:r>
            <a:r>
              <a:rPr lang="en-US" sz="2400"/>
              <a:t> </a:t>
            </a:r>
            <a:r>
              <a:rPr lang="en-US" sz="2400" err="1"/>
              <a:t>chức</a:t>
            </a:r>
            <a:r>
              <a:rPr lang="en-US" sz="2400"/>
              <a:t> </a:t>
            </a:r>
            <a:r>
              <a:rPr lang="en-US" sz="2400" err="1"/>
              <a:t>năng</a:t>
            </a:r>
            <a:r>
              <a:rPr lang="en-US" sz="2400"/>
              <a:t> </a:t>
            </a:r>
          </a:p>
          <a:p>
            <a:pPr marL="342900" indent="-342900">
              <a:buFont typeface="Courier New"/>
              <a:buChar char="o"/>
            </a:pPr>
            <a:r>
              <a:rPr lang="en-US" sz="2400" err="1"/>
              <a:t>Đăng</a:t>
            </a:r>
            <a:r>
              <a:rPr lang="en-US" sz="2400"/>
              <a:t> </a:t>
            </a:r>
            <a:r>
              <a:rPr lang="en-US" sz="2400" err="1"/>
              <a:t>nhập</a:t>
            </a:r>
            <a:r>
              <a:rPr lang="en-US" sz="2400"/>
              <a:t>: </a:t>
            </a:r>
            <a:r>
              <a:rPr lang="en-US" sz="2400" err="1"/>
              <a:t>kiểm</a:t>
            </a:r>
            <a:r>
              <a:rPr lang="en-US" sz="2400"/>
              <a:t> </a:t>
            </a:r>
            <a:r>
              <a:rPr lang="en-US" sz="2400" err="1"/>
              <a:t>tra</a:t>
            </a:r>
            <a:r>
              <a:rPr lang="en-US" sz="2400"/>
              <a:t> </a:t>
            </a:r>
            <a:r>
              <a:rPr lang="en-US" sz="2400" err="1"/>
              <a:t>khả</a:t>
            </a:r>
            <a:r>
              <a:rPr lang="en-US" sz="2400"/>
              <a:t> </a:t>
            </a:r>
            <a:r>
              <a:rPr lang="en-US" sz="2400" err="1"/>
              <a:t>năng</a:t>
            </a:r>
            <a:r>
              <a:rPr lang="en-US" sz="2400"/>
              <a:t> </a:t>
            </a:r>
            <a:r>
              <a:rPr lang="en-US" sz="2400" err="1"/>
              <a:t>sử</a:t>
            </a:r>
            <a:r>
              <a:rPr lang="en-US" sz="2400"/>
              <a:t> </a:t>
            </a:r>
            <a:r>
              <a:rPr lang="en-US" sz="2400" err="1"/>
              <a:t>dụng</a:t>
            </a:r>
            <a:r>
              <a:rPr lang="en-US" sz="2400"/>
              <a:t>, </a:t>
            </a:r>
            <a:r>
              <a:rPr lang="en-US" sz="2400" err="1"/>
              <a:t>bảo</a:t>
            </a:r>
            <a:r>
              <a:rPr lang="en-US" sz="2400"/>
              <a:t> </a:t>
            </a:r>
            <a:r>
              <a:rPr lang="en-US" sz="2400" err="1"/>
              <a:t>mật</a:t>
            </a:r>
            <a:r>
              <a:rPr lang="en-US" sz="2400"/>
              <a:t>, </a:t>
            </a:r>
            <a:r>
              <a:rPr lang="en-US" sz="2400" err="1"/>
              <a:t>Kiểm</a:t>
            </a:r>
            <a:r>
              <a:rPr lang="en-US" sz="2400"/>
              <a:t> </a:t>
            </a:r>
            <a:r>
              <a:rPr lang="en-US" sz="2400" err="1"/>
              <a:t>tra</a:t>
            </a:r>
            <a:r>
              <a:rPr lang="en-US" sz="2400"/>
              <a:t> </a:t>
            </a:r>
            <a:r>
              <a:rPr lang="en-US" sz="2400" err="1"/>
              <a:t>chức</a:t>
            </a:r>
            <a:r>
              <a:rPr lang="en-US" sz="2400"/>
              <a:t> </a:t>
            </a:r>
            <a:r>
              <a:rPr lang="en-US" sz="2400" err="1"/>
              <a:t>năng</a:t>
            </a:r>
            <a:r>
              <a:rPr lang="en-US" sz="2400"/>
              <a:t> </a:t>
            </a:r>
          </a:p>
          <a:p>
            <a:pPr marL="342900" indent="-342900">
              <a:buFont typeface="Courier New"/>
              <a:buChar char="o"/>
            </a:pPr>
            <a:r>
              <a:rPr lang="en-US" sz="2400" err="1"/>
              <a:t>Sản</a:t>
            </a:r>
            <a:r>
              <a:rPr lang="en-US" sz="2400"/>
              <a:t> </a:t>
            </a:r>
            <a:r>
              <a:rPr lang="en-US" sz="2400" err="1"/>
              <a:t>phẩm</a:t>
            </a:r>
            <a:r>
              <a:rPr lang="en-US" sz="2400"/>
              <a:t> </a:t>
            </a:r>
            <a:r>
              <a:rPr lang="en-US" sz="2400" err="1"/>
              <a:t>tìm</a:t>
            </a:r>
            <a:r>
              <a:rPr lang="en-US" sz="2400"/>
              <a:t> </a:t>
            </a:r>
            <a:r>
              <a:rPr lang="en-US" sz="2400" err="1"/>
              <a:t>kiếm</a:t>
            </a:r>
            <a:r>
              <a:rPr lang="en-US" sz="2400"/>
              <a:t>: </a:t>
            </a:r>
            <a:r>
              <a:rPr lang="en-US" sz="2400" err="1"/>
              <a:t>kiểm</a:t>
            </a:r>
            <a:r>
              <a:rPr lang="en-US" sz="2400"/>
              <a:t> </a:t>
            </a:r>
            <a:r>
              <a:rPr lang="en-US" sz="2400" err="1"/>
              <a:t>thử</a:t>
            </a:r>
            <a:r>
              <a:rPr lang="en-US" sz="2400"/>
              <a:t> </a:t>
            </a:r>
            <a:r>
              <a:rPr lang="en-US" sz="2400" err="1"/>
              <a:t>khả</a:t>
            </a:r>
            <a:r>
              <a:rPr lang="en-US" sz="2400"/>
              <a:t> </a:t>
            </a:r>
            <a:r>
              <a:rPr lang="en-US" sz="2400" err="1"/>
              <a:t>năng</a:t>
            </a:r>
            <a:r>
              <a:rPr lang="en-US" sz="2400"/>
              <a:t> </a:t>
            </a:r>
            <a:r>
              <a:rPr lang="en-US" sz="2400" err="1"/>
              <a:t>sử</a:t>
            </a:r>
            <a:r>
              <a:rPr lang="en-US" sz="2400"/>
              <a:t> </a:t>
            </a:r>
            <a:r>
              <a:rPr lang="en-US" sz="2400" err="1"/>
              <a:t>dụng</a:t>
            </a:r>
            <a:r>
              <a:rPr lang="en-US" sz="2400"/>
              <a:t>, </a:t>
            </a:r>
            <a:r>
              <a:rPr lang="en-US" sz="2400" err="1"/>
              <a:t>Kiểm</a:t>
            </a:r>
            <a:r>
              <a:rPr lang="en-US" sz="2400"/>
              <a:t> </a:t>
            </a:r>
            <a:r>
              <a:rPr lang="en-US" sz="2400" err="1"/>
              <a:t>thử</a:t>
            </a:r>
            <a:r>
              <a:rPr lang="en-US" sz="2400"/>
              <a:t> </a:t>
            </a:r>
            <a:r>
              <a:rPr lang="en-US" sz="2400" err="1"/>
              <a:t>chức</a:t>
            </a:r>
            <a:r>
              <a:rPr lang="en-US" sz="2400"/>
              <a:t> </a:t>
            </a:r>
            <a:r>
              <a:rPr lang="en-US" sz="2400" err="1"/>
              <a:t>năng</a:t>
            </a:r>
            <a:endParaRPr lang="en-US" sz="24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80"/>
          <p:cNvSpPr txBox="1">
            <a:spLocks noGrp="1"/>
          </p:cNvSpPr>
          <p:nvPr>
            <p:ph type="title"/>
          </p:nvPr>
        </p:nvSpPr>
        <p:spPr>
          <a:xfrm>
            <a:off x="39300" y="-86600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Environmental Needs</a:t>
            </a:r>
            <a:endParaRPr lang="en-US"/>
          </a:p>
        </p:txBody>
      </p:sp>
      <p:sp>
        <p:nvSpPr>
          <p:cNvPr id="1029" name="Google Shape;1029;p80"/>
          <p:cNvSpPr/>
          <p:nvPr/>
        </p:nvSpPr>
        <p:spPr>
          <a:xfrm>
            <a:off x="4198050" y="489287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1D74D6-C55E-BDE5-7AA5-51B6BFC8CA80}"/>
              </a:ext>
            </a:extLst>
          </p:cNvPr>
          <p:cNvSpPr txBox="1"/>
          <p:nvPr/>
        </p:nvSpPr>
        <p:spPr>
          <a:xfrm>
            <a:off x="842406" y="706952"/>
            <a:ext cx="8090064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Char char="•"/>
            </a:pPr>
            <a:r>
              <a:rPr lang="en-US" sz="1100" err="1"/>
              <a:t>Hệ</a:t>
            </a:r>
            <a:r>
              <a:rPr lang="en-US" sz="1100"/>
              <a:t> </a:t>
            </a:r>
            <a:r>
              <a:rPr lang="en-US" sz="1100" err="1"/>
              <a:t>điều</a:t>
            </a:r>
            <a:r>
              <a:rPr lang="en-US" sz="1100"/>
              <a:t> </a:t>
            </a:r>
            <a:r>
              <a:rPr lang="en-US" sz="1100" err="1"/>
              <a:t>hành</a:t>
            </a:r>
            <a:r>
              <a:rPr lang="en-US" sz="1100"/>
              <a:t> 64-bit </a:t>
            </a:r>
            <a:r>
              <a:rPr lang="en-US" sz="1100" err="1"/>
              <a:t>như</a:t>
            </a:r>
            <a:r>
              <a:rPr lang="en-US" sz="1100"/>
              <a:t> Windows 10 </a:t>
            </a:r>
            <a:r>
              <a:rPr lang="en-US" sz="1100" err="1"/>
              <a:t>trở</a:t>
            </a:r>
            <a:r>
              <a:rPr lang="en-US" sz="1100"/>
              <a:t> </a:t>
            </a:r>
            <a:r>
              <a:rPr lang="en-US" sz="1100" err="1"/>
              <a:t>lên</a:t>
            </a:r>
            <a:r>
              <a:rPr lang="en-US" sz="1100"/>
              <a:t> (</a:t>
            </a:r>
            <a:r>
              <a:rPr lang="en-US" sz="1100" err="1"/>
              <a:t>hoặc</a:t>
            </a:r>
            <a:r>
              <a:rPr lang="en-US" sz="1100"/>
              <a:t> </a:t>
            </a:r>
            <a:r>
              <a:rPr lang="en-US" sz="1100" err="1"/>
              <a:t>hệ</a:t>
            </a:r>
            <a:r>
              <a:rPr lang="en-US" sz="1100"/>
              <a:t> </a:t>
            </a:r>
            <a:r>
              <a:rPr lang="en-US" sz="1100" err="1"/>
              <a:t>điều</a:t>
            </a:r>
            <a:r>
              <a:rPr lang="en-US" sz="1100"/>
              <a:t> </a:t>
            </a:r>
            <a:r>
              <a:rPr lang="en-US" sz="1100" err="1"/>
              <a:t>hành</a:t>
            </a:r>
            <a:r>
              <a:rPr lang="en-US" sz="1100"/>
              <a:t> </a:t>
            </a:r>
            <a:r>
              <a:rPr lang="en-US" sz="1100" err="1"/>
              <a:t>khác</a:t>
            </a:r>
            <a:r>
              <a:rPr lang="en-US" sz="1100"/>
              <a:t> </a:t>
            </a:r>
            <a:r>
              <a:rPr lang="en-US" sz="1100" err="1"/>
              <a:t>như</a:t>
            </a:r>
            <a:r>
              <a:rPr lang="en-US" sz="1100"/>
              <a:t> MacOS,..) </a:t>
            </a:r>
            <a:endParaRPr lang="en-US"/>
          </a:p>
          <a:p>
            <a:pPr marL="171450" indent="-171450">
              <a:buChar char="•"/>
            </a:pPr>
            <a:r>
              <a:rPr lang="en-US" sz="1100"/>
              <a:t>Chrome </a:t>
            </a:r>
            <a:r>
              <a:rPr lang="en-US" sz="1100" err="1"/>
              <a:t>cập</a:t>
            </a:r>
            <a:r>
              <a:rPr lang="en-US" sz="1100"/>
              <a:t> </a:t>
            </a:r>
            <a:r>
              <a:rPr lang="en-US" sz="1100" err="1"/>
              <a:t>nhật</a:t>
            </a:r>
            <a:r>
              <a:rPr lang="en-US" sz="1100"/>
              <a:t> </a:t>
            </a:r>
          </a:p>
          <a:p>
            <a:pPr marL="171450" indent="-171450">
              <a:buChar char="•"/>
            </a:pPr>
            <a:r>
              <a:rPr lang="en-US" sz="1100"/>
              <a:t>RAM 8 GB </a:t>
            </a:r>
            <a:r>
              <a:rPr lang="en-US" sz="1100" err="1"/>
              <a:t>trở</a:t>
            </a:r>
            <a:r>
              <a:rPr lang="en-US" sz="1100"/>
              <a:t> </a:t>
            </a:r>
            <a:r>
              <a:rPr lang="en-US" sz="1100" err="1"/>
              <a:t>lên</a:t>
            </a:r>
            <a:r>
              <a:rPr lang="en-US" sz="1100"/>
              <a:t>. </a:t>
            </a:r>
          </a:p>
          <a:p>
            <a:pPr marL="171450" indent="-171450">
              <a:buChar char="•"/>
            </a:pPr>
            <a:r>
              <a:rPr lang="en-US" sz="1100"/>
              <a:t>2 GB dung </a:t>
            </a:r>
            <a:r>
              <a:rPr lang="en-US" sz="1100" err="1"/>
              <a:t>lượng</a:t>
            </a:r>
            <a:r>
              <a:rPr lang="en-US" sz="1100"/>
              <a:t> </a:t>
            </a:r>
            <a:r>
              <a:rPr lang="en-US" sz="1100" err="1"/>
              <a:t>đĩa</a:t>
            </a:r>
            <a:r>
              <a:rPr lang="en-US" sz="1100"/>
              <a:t> </a:t>
            </a:r>
            <a:r>
              <a:rPr lang="en-US" sz="1100" err="1"/>
              <a:t>trống</a:t>
            </a:r>
            <a:r>
              <a:rPr lang="en-US" sz="1100"/>
              <a:t> </a:t>
            </a:r>
            <a:r>
              <a:rPr lang="en-US" sz="1100" err="1"/>
              <a:t>để</a:t>
            </a:r>
            <a:r>
              <a:rPr lang="en-US" sz="1100"/>
              <a:t> </a:t>
            </a:r>
            <a:r>
              <a:rPr lang="en-US" sz="1100" err="1"/>
              <a:t>cài</a:t>
            </a:r>
            <a:r>
              <a:rPr lang="en-US" sz="1100"/>
              <a:t> </a:t>
            </a:r>
            <a:r>
              <a:rPr lang="en-US" sz="1100" err="1"/>
              <a:t>đặt</a:t>
            </a:r>
            <a:r>
              <a:rPr lang="en-US" sz="1100"/>
              <a:t>, </a:t>
            </a:r>
            <a:r>
              <a:rPr lang="en-US" sz="1100" err="1"/>
              <a:t>cùng</a:t>
            </a:r>
            <a:r>
              <a:rPr lang="en-US" sz="1100"/>
              <a:t> </a:t>
            </a:r>
            <a:r>
              <a:rPr lang="en-US" sz="1100" err="1"/>
              <a:t>với</a:t>
            </a:r>
            <a:r>
              <a:rPr lang="en-US" sz="1100"/>
              <a:t> dung </a:t>
            </a:r>
            <a:r>
              <a:rPr lang="en-US" sz="1100" err="1"/>
              <a:t>lượng</a:t>
            </a:r>
            <a:r>
              <a:rPr lang="en-US" sz="1100"/>
              <a:t> </a:t>
            </a:r>
            <a:r>
              <a:rPr lang="en-US" sz="1100" err="1"/>
              <a:t>bổ</a:t>
            </a:r>
            <a:r>
              <a:rPr lang="en-US" sz="1100"/>
              <a:t> sung </a:t>
            </a:r>
            <a:r>
              <a:rPr lang="en-US" sz="1100" err="1"/>
              <a:t>cho</a:t>
            </a:r>
            <a:r>
              <a:rPr lang="en-US" sz="1100"/>
              <a:t> </a:t>
            </a:r>
            <a:r>
              <a:rPr lang="en-US" sz="1100" err="1"/>
              <a:t>các</a:t>
            </a:r>
            <a:r>
              <a:rPr lang="en-US" sz="1100"/>
              <a:t> </a:t>
            </a:r>
            <a:r>
              <a:rPr lang="en-US" sz="1100" err="1"/>
              <a:t>tệp</a:t>
            </a:r>
            <a:r>
              <a:rPr lang="en-US" sz="1100"/>
              <a:t> </a:t>
            </a:r>
            <a:r>
              <a:rPr lang="en-US" sz="1100" err="1"/>
              <a:t>tạm</a:t>
            </a:r>
            <a:r>
              <a:rPr lang="en-US" sz="1100"/>
              <a:t> </a:t>
            </a:r>
            <a:r>
              <a:rPr lang="en-US" sz="1100" err="1"/>
              <a:t>thời</a:t>
            </a:r>
            <a:r>
              <a:rPr lang="en-US" sz="1100"/>
              <a:t> </a:t>
            </a:r>
            <a:r>
              <a:rPr lang="en-US" sz="1100" err="1"/>
              <a:t>trong</a:t>
            </a:r>
            <a:r>
              <a:rPr lang="en-US" sz="1100"/>
              <a:t> </a:t>
            </a:r>
            <a:r>
              <a:rPr lang="en-US" sz="1100" err="1"/>
              <a:t>quá</a:t>
            </a:r>
            <a:r>
              <a:rPr lang="en-US" sz="1100"/>
              <a:t> </a:t>
            </a:r>
            <a:r>
              <a:rPr lang="en-US" sz="1100" err="1"/>
              <a:t>trình</a:t>
            </a:r>
            <a:r>
              <a:rPr lang="en-US" sz="1100"/>
              <a:t> </a:t>
            </a:r>
            <a:r>
              <a:rPr lang="en-US" sz="1100" err="1"/>
              <a:t>chạy</a:t>
            </a:r>
            <a:r>
              <a:rPr lang="en-US" sz="1100"/>
              <a:t> </a:t>
            </a:r>
            <a:r>
              <a:rPr lang="en-US" sz="1100" err="1"/>
              <a:t>thử</a:t>
            </a:r>
            <a:r>
              <a:rPr lang="en-US" sz="1100"/>
              <a:t> </a:t>
            </a:r>
            <a:r>
              <a:rPr lang="en-US" sz="1100" err="1"/>
              <a:t>nghiệm</a:t>
            </a:r>
            <a:r>
              <a:rPr lang="en-US" sz="1100"/>
              <a:t>. </a:t>
            </a:r>
          </a:p>
          <a:p>
            <a:pPr marL="171450" indent="-171450">
              <a:buChar char="•"/>
            </a:pPr>
            <a:r>
              <a:rPr lang="en-US" sz="1100" err="1"/>
              <a:t>Độ</a:t>
            </a:r>
            <a:r>
              <a:rPr lang="en-US" sz="1100"/>
              <a:t> </a:t>
            </a:r>
            <a:r>
              <a:rPr lang="en-US" sz="1100" err="1"/>
              <a:t>phân</a:t>
            </a:r>
            <a:r>
              <a:rPr lang="en-US" sz="1100"/>
              <a:t> </a:t>
            </a:r>
            <a:r>
              <a:rPr lang="en-US" sz="1100" err="1"/>
              <a:t>giải</a:t>
            </a:r>
            <a:r>
              <a:rPr lang="en-US" sz="1100"/>
              <a:t> </a:t>
            </a:r>
            <a:r>
              <a:rPr lang="en-US" sz="1100" err="1"/>
              <a:t>màn</a:t>
            </a:r>
            <a:r>
              <a:rPr lang="en-US" sz="1100"/>
              <a:t> </a:t>
            </a:r>
            <a:r>
              <a:rPr lang="en-US" sz="1100" err="1"/>
              <a:t>hình</a:t>
            </a:r>
            <a:r>
              <a:rPr lang="en-US" sz="1100"/>
              <a:t> 1280 × 1024 </a:t>
            </a:r>
            <a:r>
              <a:rPr lang="en-US" sz="1100" err="1"/>
              <a:t>hoặc</a:t>
            </a:r>
            <a:r>
              <a:rPr lang="en-US" sz="1100"/>
              <a:t> </a:t>
            </a:r>
            <a:r>
              <a:rPr lang="en-US" sz="1100" err="1"/>
              <a:t>cao</a:t>
            </a:r>
            <a:r>
              <a:rPr lang="en-US" sz="1100"/>
              <a:t> </a:t>
            </a:r>
            <a:r>
              <a:rPr lang="en-US" sz="1100" err="1"/>
              <a:t>hơn</a:t>
            </a:r>
            <a:r>
              <a:rPr lang="en-US" sz="1100"/>
              <a:t>. </a:t>
            </a:r>
          </a:p>
          <a:p>
            <a:pPr marL="171450" indent="-171450">
              <a:buChar char="•"/>
            </a:pPr>
            <a:r>
              <a:rPr lang="en-US" sz="1100" err="1"/>
              <a:t>Chuột</a:t>
            </a:r>
            <a:r>
              <a:rPr lang="en-US" sz="1100"/>
              <a:t> </a:t>
            </a:r>
            <a:r>
              <a:rPr lang="en-US" sz="1100" err="1"/>
              <a:t>hoặc</a:t>
            </a:r>
            <a:r>
              <a:rPr lang="en-US" sz="1100"/>
              <a:t> </a:t>
            </a:r>
            <a:r>
              <a:rPr lang="en-US" sz="1100" err="1"/>
              <a:t>thiết</a:t>
            </a:r>
            <a:r>
              <a:rPr lang="en-US" sz="1100"/>
              <a:t> </a:t>
            </a:r>
            <a:r>
              <a:rPr lang="en-US" sz="1100" err="1"/>
              <a:t>bị</a:t>
            </a:r>
            <a:r>
              <a:rPr lang="en-US" sz="1100"/>
              <a:t> </a:t>
            </a:r>
            <a:r>
              <a:rPr lang="en-US" sz="1100" err="1"/>
              <a:t>trỏ</a:t>
            </a:r>
            <a:r>
              <a:rPr lang="en-US" sz="1100"/>
              <a:t> </a:t>
            </a:r>
            <a:r>
              <a:rPr lang="en-US" sz="1100" err="1"/>
              <a:t>khác</a:t>
            </a:r>
            <a:r>
              <a:rPr lang="en-US" sz="110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FD5014-BE2A-B45C-4EA4-19F4CD758F84}"/>
              </a:ext>
            </a:extLst>
          </p:cNvPr>
          <p:cNvSpPr txBox="1"/>
          <p:nvPr/>
        </p:nvSpPr>
        <p:spPr>
          <a:xfrm>
            <a:off x="332137" y="475013"/>
            <a:ext cx="239547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/>
              <a:t>Yêu</a:t>
            </a:r>
            <a:r>
              <a:rPr lang="en-US" b="1"/>
              <a:t> </a:t>
            </a:r>
            <a:r>
              <a:rPr lang="en-US" b="1" err="1"/>
              <a:t>cầu</a:t>
            </a:r>
            <a:r>
              <a:rPr lang="en-US" b="1"/>
              <a:t> </a:t>
            </a:r>
            <a:r>
              <a:rPr lang="en-US" b="1" err="1"/>
              <a:t>phần</a:t>
            </a:r>
            <a:r>
              <a:rPr lang="en-US" b="1"/>
              <a:t> </a:t>
            </a:r>
            <a:r>
              <a:rPr lang="en-US" b="1" err="1"/>
              <a:t>cứng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D6B163-7F3B-CB9E-F41F-3501FAC75E4C}"/>
              </a:ext>
            </a:extLst>
          </p:cNvPr>
          <p:cNvSpPr txBox="1"/>
          <p:nvPr/>
        </p:nvSpPr>
        <p:spPr>
          <a:xfrm>
            <a:off x="332137" y="1818408"/>
            <a:ext cx="373144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/>
              <a:t>Phần</a:t>
            </a:r>
            <a:r>
              <a:rPr lang="en-US" b="1"/>
              <a:t> </a:t>
            </a:r>
            <a:r>
              <a:rPr lang="en-US" b="1" err="1"/>
              <a:t>mềm</a:t>
            </a:r>
            <a:r>
              <a:rPr lang="en-US" b="1"/>
              <a:t> </a:t>
            </a:r>
            <a:r>
              <a:rPr lang="en-US" b="1" err="1"/>
              <a:t>trong</a:t>
            </a:r>
            <a:r>
              <a:rPr lang="en-US" b="1"/>
              <a:t> </a:t>
            </a:r>
            <a:r>
              <a:rPr lang="en-US" b="1" err="1"/>
              <a:t>môi</a:t>
            </a:r>
            <a:r>
              <a:rPr lang="en-US" b="1"/>
              <a:t> </a:t>
            </a:r>
            <a:r>
              <a:rPr lang="en-US" b="1" err="1"/>
              <a:t>trường</a:t>
            </a:r>
            <a:r>
              <a:rPr lang="en-US" b="1"/>
              <a:t> </a:t>
            </a:r>
            <a:r>
              <a:rPr lang="en-US" b="1" err="1"/>
              <a:t>thử</a:t>
            </a:r>
            <a:r>
              <a:rPr lang="en-US" b="1"/>
              <a:t> </a:t>
            </a:r>
            <a:r>
              <a:rPr lang="en-US" b="1" err="1"/>
              <a:t>nghiệm</a:t>
            </a:r>
            <a:endParaRPr lang="en-US" err="1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39AFF71-5B98-F51D-925A-D03A91F787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628928"/>
              </p:ext>
            </p:extLst>
          </p:nvPr>
        </p:nvGraphicFramePr>
        <p:xfrm>
          <a:off x="905493" y="2115292"/>
          <a:ext cx="7817312" cy="1447800"/>
        </p:xfrm>
        <a:graphic>
          <a:graphicData uri="http://schemas.openxmlformats.org/drawingml/2006/table">
            <a:tbl>
              <a:tblPr firstRow="1" bandRow="1">
                <a:tableStyleId>{1F08023D-10FF-4A16-BEF2-9ABD1FAFE592}</a:tableStyleId>
              </a:tblPr>
              <a:tblGrid>
                <a:gridCol w="1954328">
                  <a:extLst>
                    <a:ext uri="{9D8B030D-6E8A-4147-A177-3AD203B41FA5}">
                      <a16:colId xmlns:a16="http://schemas.microsoft.com/office/drawing/2014/main" val="1789548763"/>
                    </a:ext>
                  </a:extLst>
                </a:gridCol>
                <a:gridCol w="1954328">
                  <a:extLst>
                    <a:ext uri="{9D8B030D-6E8A-4147-A177-3AD203B41FA5}">
                      <a16:colId xmlns:a16="http://schemas.microsoft.com/office/drawing/2014/main" val="1087559245"/>
                    </a:ext>
                  </a:extLst>
                </a:gridCol>
                <a:gridCol w="1954328">
                  <a:extLst>
                    <a:ext uri="{9D8B030D-6E8A-4147-A177-3AD203B41FA5}">
                      <a16:colId xmlns:a16="http://schemas.microsoft.com/office/drawing/2014/main" val="3296779045"/>
                    </a:ext>
                  </a:extLst>
                </a:gridCol>
                <a:gridCol w="1954328">
                  <a:extLst>
                    <a:ext uri="{9D8B030D-6E8A-4147-A177-3AD203B41FA5}">
                      <a16:colId xmlns:a16="http://schemas.microsoft.com/office/drawing/2014/main" val="3544917371"/>
                    </a:ext>
                  </a:extLst>
                </a:gridCol>
              </a:tblGrid>
              <a:tr h="22655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 err="1">
                          <a:effectLst/>
                        </a:rPr>
                        <a:t>Tên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phần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mềm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 err="1">
                          <a:effectLst/>
                        </a:rPr>
                        <a:t>Mục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đích</a:t>
                      </a:r>
                      <a:r>
                        <a:rPr lang="en-US" sz="1100" dirty="0">
                          <a:effectLst/>
                        </a:rPr>
                        <a:t> 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 err="1">
                          <a:effectLst/>
                        </a:rPr>
                        <a:t>Phiên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bản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 err="1">
                          <a:effectLst/>
                        </a:rPr>
                        <a:t>Loại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và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ghi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chú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khác</a:t>
                      </a:r>
                    </a:p>
                  </a:txBody>
                  <a:tcPr marL="73025" marR="73025"/>
                </a:tc>
                <a:extLst>
                  <a:ext uri="{0D108BD9-81ED-4DB2-BD59-A6C34878D82A}">
                    <a16:rowId xmlns:a16="http://schemas.microsoft.com/office/drawing/2014/main" val="1129378085"/>
                  </a:ext>
                </a:extLst>
              </a:tr>
              <a:tr h="53153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>
                          <a:effectLst/>
                        </a:rPr>
                        <a:t>Windows 10, 64 bit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100" dirty="0" err="1">
                          <a:effectLst/>
                        </a:rPr>
                        <a:t>Kiểm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tra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hiệu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suất</a:t>
                      </a:r>
                      <a:r>
                        <a:rPr lang="en-US" sz="1100" dirty="0">
                          <a:effectLst/>
                        </a:rPr>
                        <a:t> </a:t>
                      </a:r>
                      <a:r>
                        <a:rPr lang="en-US" sz="1100" dirty="0" err="1">
                          <a:effectLst/>
                        </a:rPr>
                        <a:t>và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chức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năng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của</a:t>
                      </a:r>
                      <a:r>
                        <a:rPr lang="en-US" sz="1100" dirty="0">
                          <a:effectLst/>
                        </a:rPr>
                        <a:t> client </a:t>
                      </a:r>
                      <a:r>
                        <a:rPr lang="en-US" sz="1100" dirty="0" err="1">
                          <a:effectLst/>
                        </a:rPr>
                        <a:t>và</a:t>
                      </a:r>
                      <a:r>
                        <a:rPr lang="en-US" sz="1100" dirty="0">
                          <a:effectLst/>
                        </a:rPr>
                        <a:t> server</a:t>
                      </a:r>
                      <a:br>
                        <a:rPr lang="en-US" dirty="0">
                          <a:effectLst/>
                        </a:rPr>
                      </a:br>
                      <a:endParaRPr lang="en-US" sz="1100" dirty="0">
                        <a:effectLst/>
                      </a:endParaRP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100" dirty="0">
                          <a:effectLst/>
                        </a:rPr>
                        <a:t>10 </a:t>
                      </a:r>
                      <a:r>
                        <a:rPr lang="en-US" sz="1100" dirty="0" err="1">
                          <a:effectLst/>
                        </a:rPr>
                        <a:t>hoặc</a:t>
                      </a:r>
                      <a:r>
                        <a:rPr lang="en-US" sz="1100" dirty="0">
                          <a:effectLst/>
                        </a:rPr>
                        <a:t> 11</a:t>
                      </a:r>
                      <a:br>
                        <a:rPr lang="en-US" sz="1100" dirty="0">
                          <a:effectLst/>
                        </a:rPr>
                      </a:br>
                      <a:endParaRPr lang="en-US" sz="1100" dirty="0">
                        <a:effectLst/>
                      </a:endParaRP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 err="1">
                          <a:effectLst/>
                        </a:rPr>
                        <a:t>Hệ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điều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hành</a:t>
                      </a:r>
                    </a:p>
                  </a:txBody>
                  <a:tcPr marL="73025" marR="73025"/>
                </a:tc>
                <a:extLst>
                  <a:ext uri="{0D108BD9-81ED-4DB2-BD59-A6C34878D82A}">
                    <a16:rowId xmlns:a16="http://schemas.microsoft.com/office/drawing/2014/main" val="1000857807"/>
                  </a:ext>
                </a:extLst>
              </a:tr>
              <a:tr h="53153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>
                          <a:effectLst/>
                        </a:rPr>
                        <a:t>Mac OS X 10.10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 dirty="0" err="1">
                          <a:effectLst/>
                        </a:rPr>
                        <a:t>Kiểm</a:t>
                      </a:r>
                      <a:r>
                        <a:rPr lang="en-US" sz="1100" b="0" i="0" u="none" strike="noStrike" noProof="0" dirty="0">
                          <a:effectLst/>
                        </a:rPr>
                        <a:t> </a:t>
                      </a:r>
                      <a:r>
                        <a:rPr lang="en-US" sz="1100" b="0" i="0" u="none" strike="noStrike" noProof="0" dirty="0" err="1">
                          <a:effectLst/>
                        </a:rPr>
                        <a:t>tra</a:t>
                      </a:r>
                      <a:r>
                        <a:rPr lang="en-US" sz="1100" b="0" i="0" u="none" strike="noStrike" noProof="0" dirty="0">
                          <a:effectLst/>
                        </a:rPr>
                        <a:t> </a:t>
                      </a:r>
                      <a:r>
                        <a:rPr lang="en-US" sz="1100" b="0" i="0" u="none" strike="noStrike" noProof="0" dirty="0" err="1">
                          <a:effectLst/>
                        </a:rPr>
                        <a:t>hiệu</a:t>
                      </a:r>
                      <a:r>
                        <a:rPr lang="en-US" sz="1100" b="0" i="0" u="none" strike="noStrike" noProof="0" dirty="0">
                          <a:effectLst/>
                        </a:rPr>
                        <a:t> </a:t>
                      </a:r>
                      <a:r>
                        <a:rPr lang="en-US" sz="1100" b="0" i="0" u="none" strike="noStrike" noProof="0" dirty="0" err="1">
                          <a:effectLst/>
                        </a:rPr>
                        <a:t>suất</a:t>
                      </a:r>
                      <a:r>
                        <a:rPr lang="en-US" sz="1100" b="0" i="0" u="none" strike="noStrike" noProof="0" dirty="0">
                          <a:effectLst/>
                        </a:rPr>
                        <a:t> </a:t>
                      </a:r>
                      <a:r>
                        <a:rPr lang="en-US" sz="1100" b="0" i="0" u="none" strike="noStrike" noProof="0" dirty="0" err="1">
                          <a:effectLst/>
                        </a:rPr>
                        <a:t>và</a:t>
                      </a:r>
                      <a:r>
                        <a:rPr lang="en-US" sz="1100" b="0" i="0" u="none" strike="noStrike" noProof="0" dirty="0">
                          <a:effectLst/>
                        </a:rPr>
                        <a:t> </a:t>
                      </a:r>
                      <a:r>
                        <a:rPr lang="en-US" sz="1100" b="0" i="0" u="none" strike="noStrike" noProof="0" dirty="0" err="1">
                          <a:effectLst/>
                        </a:rPr>
                        <a:t>chức</a:t>
                      </a:r>
                      <a:r>
                        <a:rPr lang="en-US" sz="1100" b="0" i="0" u="none" strike="noStrike" noProof="0" dirty="0">
                          <a:effectLst/>
                        </a:rPr>
                        <a:t> </a:t>
                      </a:r>
                      <a:r>
                        <a:rPr lang="en-US" sz="1100" b="0" i="0" u="none" strike="noStrike" noProof="0" dirty="0" err="1">
                          <a:effectLst/>
                        </a:rPr>
                        <a:t>năng</a:t>
                      </a:r>
                      <a:r>
                        <a:rPr lang="en-US" sz="1100" b="0" i="0" u="none" strike="noStrike" noProof="0" dirty="0">
                          <a:effectLst/>
                        </a:rPr>
                        <a:t> </a:t>
                      </a:r>
                      <a:r>
                        <a:rPr lang="en-US" sz="1100" b="0" i="0" u="none" strike="noStrike" noProof="0" dirty="0" err="1">
                          <a:effectLst/>
                        </a:rPr>
                        <a:t>của</a:t>
                      </a:r>
                      <a:r>
                        <a:rPr lang="en-US" sz="1100" b="0" i="0" u="none" strike="noStrike" noProof="0" dirty="0">
                          <a:effectLst/>
                        </a:rPr>
                        <a:t> client </a:t>
                      </a:r>
                      <a:r>
                        <a:rPr lang="en-US" sz="1100" b="0" i="0" u="none" strike="noStrike" noProof="0" dirty="0" err="1">
                          <a:effectLst/>
                        </a:rPr>
                        <a:t>và</a:t>
                      </a:r>
                      <a:r>
                        <a:rPr lang="en-US" sz="1100" b="0" i="0" u="none" strike="noStrike" noProof="0" dirty="0">
                          <a:effectLst/>
                        </a:rPr>
                        <a:t> server</a:t>
                      </a:r>
                      <a:br>
                        <a:rPr lang="en-US" dirty="0">
                          <a:effectLst/>
                        </a:rPr>
                      </a:br>
                      <a:endParaRPr lang="en-US" sz="1100">
                        <a:effectLst/>
                      </a:endParaRP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100" dirty="0">
                          <a:effectLst/>
                        </a:rPr>
                        <a:t>10.10</a:t>
                      </a:r>
                      <a:br>
                        <a:rPr lang="en-US" sz="1100" dirty="0">
                          <a:effectLst/>
                        </a:rPr>
                      </a:br>
                      <a:endParaRPr lang="en-US" sz="1100" dirty="0">
                        <a:effectLst/>
                      </a:endParaRP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 err="1">
                          <a:effectLst/>
                        </a:rPr>
                        <a:t>Hệ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điều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hành</a:t>
                      </a:r>
                    </a:p>
                  </a:txBody>
                  <a:tcPr marL="73025" marR="73025"/>
                </a:tc>
                <a:extLst>
                  <a:ext uri="{0D108BD9-81ED-4DB2-BD59-A6C34878D82A}">
                    <a16:rowId xmlns:a16="http://schemas.microsoft.com/office/drawing/2014/main" val="267616486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289B859-E959-FBE1-8A7D-F2A44CF5E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058915"/>
              </p:ext>
            </p:extLst>
          </p:nvPr>
        </p:nvGraphicFramePr>
        <p:xfrm>
          <a:off x="890134" y="3902054"/>
          <a:ext cx="7845140" cy="1194447"/>
        </p:xfrm>
        <a:graphic>
          <a:graphicData uri="http://schemas.openxmlformats.org/drawingml/2006/table">
            <a:tbl>
              <a:tblPr firstRow="1" bandRow="1">
                <a:tableStyleId>{1F08023D-10FF-4A16-BEF2-9ABD1FAFE592}</a:tableStyleId>
              </a:tblPr>
              <a:tblGrid>
                <a:gridCol w="1961285">
                  <a:extLst>
                    <a:ext uri="{9D8B030D-6E8A-4147-A177-3AD203B41FA5}">
                      <a16:colId xmlns:a16="http://schemas.microsoft.com/office/drawing/2014/main" val="3399023585"/>
                    </a:ext>
                  </a:extLst>
                </a:gridCol>
                <a:gridCol w="1961285">
                  <a:extLst>
                    <a:ext uri="{9D8B030D-6E8A-4147-A177-3AD203B41FA5}">
                      <a16:colId xmlns:a16="http://schemas.microsoft.com/office/drawing/2014/main" val="3830704325"/>
                    </a:ext>
                  </a:extLst>
                </a:gridCol>
                <a:gridCol w="1961285">
                  <a:extLst>
                    <a:ext uri="{9D8B030D-6E8A-4147-A177-3AD203B41FA5}">
                      <a16:colId xmlns:a16="http://schemas.microsoft.com/office/drawing/2014/main" val="1228664004"/>
                    </a:ext>
                  </a:extLst>
                </a:gridCol>
                <a:gridCol w="1961285">
                  <a:extLst>
                    <a:ext uri="{9D8B030D-6E8A-4147-A177-3AD203B41FA5}">
                      <a16:colId xmlns:a16="http://schemas.microsoft.com/office/drawing/2014/main" val="2138267021"/>
                    </a:ext>
                  </a:extLst>
                </a:gridCol>
              </a:tblGrid>
              <a:tr h="39814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Danh </a:t>
                      </a:r>
                      <a:r>
                        <a:rPr lang="en-US" sz="1100" err="1">
                          <a:effectLst/>
                        </a:rPr>
                        <a:t>mục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hoặc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loại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công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cụ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err="1">
                          <a:effectLst/>
                        </a:rPr>
                        <a:t>Tên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thương</a:t>
                      </a:r>
                      <a:r>
                        <a:rPr lang="en-US" sz="1100">
                          <a:effectLst/>
                        </a:rPr>
                        <a:t> </a:t>
                      </a:r>
                      <a:r>
                        <a:rPr lang="en-US" sz="1100" err="1">
                          <a:effectLst/>
                        </a:rPr>
                        <a:t>hiệu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công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cụ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Nhà </a:t>
                      </a:r>
                      <a:r>
                        <a:rPr lang="en-US" sz="1100" err="1">
                          <a:effectLst/>
                        </a:rPr>
                        <a:t>cung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cấp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hoặc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nội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bộ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err="1">
                          <a:effectLst/>
                        </a:rPr>
                        <a:t>Phiên</a:t>
                      </a:r>
                      <a:r>
                        <a:rPr lang="en-US" sz="1100">
                          <a:effectLst/>
                        </a:rPr>
                        <a:t> </a:t>
                      </a:r>
                      <a:r>
                        <a:rPr lang="en-US" sz="1100" err="1">
                          <a:effectLst/>
                        </a:rPr>
                        <a:t>bản</a:t>
                      </a:r>
                    </a:p>
                  </a:txBody>
                  <a:tcPr marL="73025" marR="73025"/>
                </a:tc>
                <a:extLst>
                  <a:ext uri="{0D108BD9-81ED-4DB2-BD59-A6C34878D82A}">
                    <a16:rowId xmlns:a16="http://schemas.microsoft.com/office/drawing/2014/main" val="3611403107"/>
                  </a:ext>
                </a:extLst>
              </a:tr>
              <a:tr h="39814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Defect Tracking 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MS Excel 2016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MS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2016</a:t>
                      </a:r>
                    </a:p>
                  </a:txBody>
                  <a:tcPr marL="73025" marR="73025"/>
                </a:tc>
                <a:extLst>
                  <a:ext uri="{0D108BD9-81ED-4DB2-BD59-A6C34878D82A}">
                    <a16:rowId xmlns:a16="http://schemas.microsoft.com/office/drawing/2014/main" val="3197464284"/>
                  </a:ext>
                </a:extLst>
              </a:tr>
              <a:tr h="39814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Automated Testing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err="1">
                          <a:effectLst/>
                        </a:rPr>
                        <a:t>Katalon</a:t>
                      </a:r>
                      <a:endParaRPr lang="en-US" sz="1100">
                        <a:effectLst/>
                      </a:endParaRP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err="1">
                          <a:effectLst/>
                        </a:rPr>
                        <a:t>Katalon</a:t>
                      </a:r>
                      <a:r>
                        <a:rPr lang="en-US" sz="1100">
                          <a:effectLst/>
                        </a:rPr>
                        <a:t> LLC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2022</a:t>
                      </a:r>
                    </a:p>
                  </a:txBody>
                  <a:tcPr marL="73025" marR="73025"/>
                </a:tc>
                <a:extLst>
                  <a:ext uri="{0D108BD9-81ED-4DB2-BD59-A6C34878D82A}">
                    <a16:rowId xmlns:a16="http://schemas.microsoft.com/office/drawing/2014/main" val="393166033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43F1E25-87C9-14B7-E63D-33E1AA35BA05}"/>
              </a:ext>
            </a:extLst>
          </p:cNvPr>
          <p:cNvSpPr txBox="1"/>
          <p:nvPr/>
        </p:nvSpPr>
        <p:spPr>
          <a:xfrm>
            <a:off x="332137" y="3602593"/>
            <a:ext cx="282595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/>
              <a:t>Năng</a:t>
            </a:r>
            <a:r>
              <a:rPr lang="en-US" b="1"/>
              <a:t> </a:t>
            </a:r>
            <a:r>
              <a:rPr lang="en-US" b="1" err="1"/>
              <a:t>suất</a:t>
            </a:r>
            <a:r>
              <a:rPr lang="en-US" b="1"/>
              <a:t> </a:t>
            </a:r>
            <a:r>
              <a:rPr lang="en-US" b="1" err="1"/>
              <a:t>và</a:t>
            </a:r>
            <a:r>
              <a:rPr lang="en-US" b="1"/>
              <a:t> Công </a:t>
            </a:r>
            <a:r>
              <a:rPr lang="en-US" b="1" err="1"/>
              <a:t>cụ</a:t>
            </a:r>
            <a:r>
              <a:rPr lang="en-US" b="1"/>
              <a:t> </a:t>
            </a:r>
            <a:r>
              <a:rPr lang="en-US" b="1" err="1"/>
              <a:t>hỗ</a:t>
            </a:r>
            <a:r>
              <a:rPr lang="en-US" b="1"/>
              <a:t> </a:t>
            </a:r>
            <a:r>
              <a:rPr lang="en-US" b="1" err="1"/>
              <a:t>trợ</a:t>
            </a:r>
            <a:endParaRPr lang="en-US" err="1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81"/>
          <p:cNvSpPr txBox="1">
            <a:spLocks noGrp="1"/>
          </p:cNvSpPr>
          <p:nvPr>
            <p:ph type="title"/>
          </p:nvPr>
        </p:nvSpPr>
        <p:spPr>
          <a:xfrm>
            <a:off x="39300" y="-97114"/>
            <a:ext cx="9065400" cy="2683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400"/>
              <a:t>Responsibilities, Staffing, and Training Needs</a:t>
            </a:r>
            <a:endParaRPr lang="en-US" sz="1400"/>
          </a:p>
        </p:txBody>
      </p:sp>
      <p:sp>
        <p:nvSpPr>
          <p:cNvPr id="1102" name="Google Shape;1102;p81"/>
          <p:cNvSpPr/>
          <p:nvPr/>
        </p:nvSpPr>
        <p:spPr>
          <a:xfrm>
            <a:off x="4198050" y="209517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58D6360-1724-FB2A-1F31-AF44933F7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8695626"/>
              </p:ext>
            </p:extLst>
          </p:nvPr>
        </p:nvGraphicFramePr>
        <p:xfrm>
          <a:off x="154831" y="275852"/>
          <a:ext cx="8902821" cy="4876800"/>
        </p:xfrm>
        <a:graphic>
          <a:graphicData uri="http://schemas.openxmlformats.org/drawingml/2006/table">
            <a:tbl>
              <a:tblPr firstRow="1" bandRow="1">
                <a:tableStyleId>{1F08023D-10FF-4A16-BEF2-9ABD1FAFE592}</a:tableStyleId>
              </a:tblPr>
              <a:tblGrid>
                <a:gridCol w="2967607">
                  <a:extLst>
                    <a:ext uri="{9D8B030D-6E8A-4147-A177-3AD203B41FA5}">
                      <a16:colId xmlns:a16="http://schemas.microsoft.com/office/drawing/2014/main" val="2433540083"/>
                    </a:ext>
                  </a:extLst>
                </a:gridCol>
                <a:gridCol w="2967607">
                  <a:extLst>
                    <a:ext uri="{9D8B030D-6E8A-4147-A177-3AD203B41FA5}">
                      <a16:colId xmlns:a16="http://schemas.microsoft.com/office/drawing/2014/main" val="2595786492"/>
                    </a:ext>
                  </a:extLst>
                </a:gridCol>
                <a:gridCol w="2967607">
                  <a:extLst>
                    <a:ext uri="{9D8B030D-6E8A-4147-A177-3AD203B41FA5}">
                      <a16:colId xmlns:a16="http://schemas.microsoft.com/office/drawing/2014/main" val="2941493865"/>
                    </a:ext>
                  </a:extLst>
                </a:gridCol>
              </a:tblGrid>
              <a:tr h="193170">
                <a:tc gridSpan="3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800" u="none" strike="noStrike" dirty="0" err="1">
                          <a:effectLst/>
                        </a:rPr>
                        <a:t>Nguồn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nhân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lực</a:t>
                      </a:r>
                    </a:p>
                  </a:txBody>
                  <a:tcPr marL="73025" marR="730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77371"/>
                  </a:ext>
                </a:extLst>
              </a:tr>
              <a:tr h="37794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800" u="none" strike="noStrike" dirty="0">
                          <a:effectLst/>
                        </a:rPr>
                        <a:t>Vai </a:t>
                      </a:r>
                      <a:r>
                        <a:rPr lang="en-US" sz="800" u="none" strike="noStrike" dirty="0" err="1">
                          <a:effectLst/>
                        </a:rPr>
                        <a:t>trò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800" u="none" strike="noStrike" dirty="0" err="1">
                          <a:effectLst/>
                        </a:rPr>
                        <a:t>Nhân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lực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tối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thiểu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được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đề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xuất</a:t>
                      </a: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800" u="none" strike="noStrike" dirty="0">
                          <a:effectLst/>
                        </a:rPr>
                        <a:t>(</a:t>
                      </a:r>
                      <a:r>
                        <a:rPr lang="en-US" sz="800" u="none" strike="noStrike" dirty="0" err="1">
                          <a:effectLst/>
                        </a:rPr>
                        <a:t>số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lượng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vai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trò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toàn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thời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gian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được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phân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bổ</a:t>
                      </a:r>
                      <a:r>
                        <a:rPr lang="en-US" sz="800" u="none" strike="noStrike" dirty="0">
                          <a:effectLst/>
                        </a:rPr>
                        <a:t>)</a:t>
                      </a:r>
                      <a:endParaRPr lang="en-US" sz="800" dirty="0">
                        <a:effectLst/>
                      </a:endParaRP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800" u="none" strike="noStrike" dirty="0" err="1">
                          <a:effectLst/>
                        </a:rPr>
                        <a:t>Trách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nhiệm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hoặc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nhận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xét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cụ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thể</a:t>
                      </a:r>
                    </a:p>
                  </a:txBody>
                  <a:tcPr marL="73025" marR="73025"/>
                </a:tc>
                <a:extLst>
                  <a:ext uri="{0D108BD9-81ED-4DB2-BD59-A6C34878D82A}">
                    <a16:rowId xmlns:a16="http://schemas.microsoft.com/office/drawing/2014/main" val="3215765682"/>
                  </a:ext>
                </a:extLst>
              </a:tr>
              <a:tr h="165455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800" u="none" strike="noStrike" dirty="0">
                          <a:effectLst/>
                        </a:rPr>
                        <a:t>Quản </a:t>
                      </a:r>
                      <a:r>
                        <a:rPr lang="en-US" sz="800" u="none" strike="noStrike" dirty="0" err="1">
                          <a:effectLst/>
                        </a:rPr>
                        <a:t>lí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kiểm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tra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800" u="none" strike="noStrike" dirty="0">
                          <a:effectLst/>
                        </a:rPr>
                        <a:t>Tú</a:t>
                      </a:r>
                      <a:endParaRPr lang="en-US" sz="800" dirty="0">
                        <a:effectLst/>
                      </a:endParaRP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Cung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cấp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giám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sát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quản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lý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. </a:t>
                      </a:r>
                      <a:endParaRPr lang="en-US"/>
                    </a:p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Trách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nhiệm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bao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gồm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: </a:t>
                      </a:r>
                      <a:endParaRPr lang="en-US" err="1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lập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kế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hoạch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hậu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cần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en-US" dirty="0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đồng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ý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nhiệm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vụ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en-US" dirty="0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xác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định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động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lực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en-US" dirty="0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có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được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các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nguồn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lực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thích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hợp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en-US" dirty="0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hiện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báo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cáo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quản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trị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en-US" dirty="0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ủng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hộ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lợi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ích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của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thử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nghiệm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en-US" dirty="0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đánh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giá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hiệu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quả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của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nỗ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lực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thử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nghiệm</a:t>
                      </a:r>
                      <a:endParaRPr lang="en-US" dirty="0"/>
                    </a:p>
                  </a:txBody>
                  <a:tcPr marL="73025" marR="73025"/>
                </a:tc>
                <a:extLst>
                  <a:ext uri="{0D108BD9-81ED-4DB2-BD59-A6C34878D82A}">
                    <a16:rowId xmlns:a16="http://schemas.microsoft.com/office/drawing/2014/main" val="439552897"/>
                  </a:ext>
                </a:extLst>
              </a:tr>
              <a:tr h="128500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800" u="none" strike="noStrike" dirty="0" err="1">
                          <a:effectLst/>
                        </a:rPr>
                        <a:t>Người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kiểm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tra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vi-VN" sz="800" u="none" strike="noStrike" dirty="0">
                          <a:effectLst/>
                        </a:rPr>
                        <a:t>Trường, Tân, Thông, Lộc</a:t>
                      </a:r>
                      <a:endParaRPr lang="vi-VN" sz="800" dirty="0">
                        <a:effectLst/>
                      </a:endParaRP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Thực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hiện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thực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hiện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các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bài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kiểm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tra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. </a:t>
                      </a:r>
                      <a:endParaRPr lang="en-US"/>
                    </a:p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Trách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nhiệm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bao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gồm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: </a:t>
                      </a:r>
                      <a:endParaRPr lang="en-US" dirty="0" err="1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thực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hiện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các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bài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kiểm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tra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bộ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kiểm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tra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en-US" dirty="0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thực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hiện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các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bộ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kiểm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thử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en-US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nhật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ký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kết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quả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en-US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phân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tích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phục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hồi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từ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các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lỗi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thử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nghiệm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en-US" dirty="0"/>
                    </a:p>
                    <a:p>
                      <a:pPr marL="171450" lvl="0" indent="-17145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/>
                        <a:buChar char="•"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sự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cố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tài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liệu</a:t>
                      </a:r>
                      <a:endParaRPr lang="en-US" dirty="0"/>
                    </a:p>
                  </a:txBody>
                  <a:tcPr marL="73025" marR="73025"/>
                </a:tc>
                <a:extLst>
                  <a:ext uri="{0D108BD9-81ED-4DB2-BD59-A6C34878D82A}">
                    <a16:rowId xmlns:a16="http://schemas.microsoft.com/office/drawing/2014/main" val="3839787723"/>
                  </a:ext>
                </a:extLst>
              </a:tr>
              <a:tr h="102752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800" u="none" strike="noStrike" dirty="0">
                          <a:effectLst/>
                        </a:rPr>
                        <a:t>Quản </a:t>
                      </a:r>
                      <a:r>
                        <a:rPr lang="en-US" sz="800" u="none" strike="noStrike" dirty="0" err="1">
                          <a:effectLst/>
                        </a:rPr>
                        <a:t>trị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hệ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thống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thử</a:t>
                      </a:r>
                      <a:r>
                        <a:rPr lang="en-US" sz="800" u="none" strike="noStrike" dirty="0">
                          <a:effectLst/>
                        </a:rPr>
                        <a:t> </a:t>
                      </a:r>
                      <a:r>
                        <a:rPr lang="en-US" sz="800" u="none" strike="noStrike" dirty="0" err="1">
                          <a:effectLst/>
                        </a:rPr>
                        <a:t>nghiệm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dirty="0">
                          <a:effectLst/>
                        </a:rPr>
                      </a:br>
                      <a:r>
                        <a:rPr lang="en-US" sz="800" dirty="0">
                          <a:effectLst/>
                        </a:rPr>
                        <a:t>Tân</a:t>
                      </a:r>
                    </a:p>
                  </a:txBody>
                  <a:tcPr marL="73025" marR="730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Đảm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bảo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môi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trường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thử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nghiệm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tài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sản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được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quản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lý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duy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trì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. </a:t>
                      </a:r>
                      <a:endParaRPr lang="en-US"/>
                    </a:p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Trách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nhiệm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bao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gồm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: </a:t>
                      </a:r>
                      <a:endParaRPr lang="en-US" dirty="0" err="1"/>
                    </a:p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quản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lý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hệ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thống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quản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lý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kiểm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tra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en-US"/>
                    </a:p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cài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đặt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hỗ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trợ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quyền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truy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cập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khôi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phục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cấu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hình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môi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trường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thử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nghiệm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phòng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thử</a:t>
                      </a:r>
                      <a:r>
                        <a:rPr lang="en-US" sz="800" b="0" i="0" u="none" strike="noStrike" baseline="0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800" b="0" i="0" u="none" strike="noStrike" baseline="0" noProof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nghiệm</a:t>
                      </a:r>
                      <a:endParaRPr lang="en-US" dirty="0"/>
                    </a:p>
                  </a:txBody>
                  <a:tcPr marL="73025" marR="73025"/>
                </a:tc>
                <a:extLst>
                  <a:ext uri="{0D108BD9-81ED-4DB2-BD59-A6C34878D82A}">
                    <a16:rowId xmlns:a16="http://schemas.microsoft.com/office/drawing/2014/main" val="381359052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80"/>
          <p:cNvSpPr txBox="1">
            <a:spLocks noGrp="1"/>
          </p:cNvSpPr>
          <p:nvPr>
            <p:ph type="title"/>
          </p:nvPr>
        </p:nvSpPr>
        <p:spPr>
          <a:xfrm>
            <a:off x="39300" y="-86600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Test Report</a:t>
            </a:r>
            <a:endParaRPr lang="en-US" dirty="0"/>
          </a:p>
        </p:txBody>
      </p:sp>
      <p:sp>
        <p:nvSpPr>
          <p:cNvPr id="1029" name="Google Shape;1029;p80"/>
          <p:cNvSpPr/>
          <p:nvPr/>
        </p:nvSpPr>
        <p:spPr>
          <a:xfrm>
            <a:off x="4198050" y="489287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5" descr="Table&#10;&#10;Description automatically generated">
            <a:extLst>
              <a:ext uri="{FF2B5EF4-FFF2-40B4-BE49-F238E27FC236}">
                <a16:creationId xmlns:a16="http://schemas.microsoft.com/office/drawing/2014/main" id="{578C6070-DAD6-8FBD-EC8B-5E4153BDA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775" y="1092085"/>
            <a:ext cx="8680450" cy="296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149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9"/>
          <p:cNvSpPr txBox="1">
            <a:spLocks noGrp="1"/>
          </p:cNvSpPr>
          <p:nvPr>
            <p:ph type="title"/>
          </p:nvPr>
        </p:nvSpPr>
        <p:spPr>
          <a:xfrm>
            <a:off x="4758432" y="2181900"/>
            <a:ext cx="4594433" cy="10132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Assignment</a:t>
            </a:r>
            <a:endParaRPr lang="en-US" dirty="0"/>
          </a:p>
        </p:txBody>
      </p:sp>
      <p:sp>
        <p:nvSpPr>
          <p:cNvPr id="440" name="Google Shape;440;p49"/>
          <p:cNvSpPr txBox="1">
            <a:spLocks noGrp="1"/>
          </p:cNvSpPr>
          <p:nvPr>
            <p:ph type="title" idx="2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pic>
        <p:nvPicPr>
          <p:cNvPr id="8" name="Picture 8" descr="Black students reading assignment in textbook · Free Stock Photo">
            <a:extLst>
              <a:ext uri="{FF2B5EF4-FFF2-40B4-BE49-F238E27FC236}">
                <a16:creationId xmlns:a16="http://schemas.microsoft.com/office/drawing/2014/main" id="{349F6432-E331-34CE-7196-8F884D18D8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54" r="2954"/>
          <a:stretch>
            <a:fillRect/>
          </a:stretch>
        </p:blipFill>
        <p:spPr>
          <a:xfrm>
            <a:off x="1352630" y="1437569"/>
            <a:ext cx="2743200" cy="1943100"/>
          </a:xfrm>
          <a:prstGeom prst="ellipse">
            <a:avLst/>
          </a:prstGeom>
          <a:ln w="63500" cap="rnd">
            <a:solidFill>
              <a:schemeClr val="accent4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1931643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648809F3-257E-A82C-0642-681FA14FE6AB}"/>
              </a:ext>
            </a:extLst>
          </p:cNvPr>
          <p:cNvSpPr txBox="1"/>
          <p:nvPr/>
        </p:nvSpPr>
        <p:spPr>
          <a:xfrm>
            <a:off x="242462" y="165420"/>
            <a:ext cx="204663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 dirty="0"/>
              <a:t>Trello</a:t>
            </a:r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C85895F-9E9A-D4E4-CA3B-5E4D4C423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16" y="802434"/>
            <a:ext cx="8910946" cy="3538631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648809F3-257E-A82C-0642-681FA14FE6AB}"/>
              </a:ext>
            </a:extLst>
          </p:cNvPr>
          <p:cNvSpPr txBox="1"/>
          <p:nvPr/>
        </p:nvSpPr>
        <p:spPr>
          <a:xfrm>
            <a:off x="242462" y="165420"/>
            <a:ext cx="204663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 dirty="0"/>
              <a:t>Slack</a:t>
            </a:r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3D81745E-EB34-0BB2-FDA8-84CEEF1E7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842" y="613130"/>
            <a:ext cx="7018316" cy="428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8911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84"/>
          <p:cNvSpPr txBox="1">
            <a:spLocks noGrp="1"/>
          </p:cNvSpPr>
          <p:nvPr>
            <p:ph type="title"/>
          </p:nvPr>
        </p:nvSpPr>
        <p:spPr>
          <a:xfrm>
            <a:off x="1556000" y="2419000"/>
            <a:ext cx="4012438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Project Demo</a:t>
            </a:r>
          </a:p>
        </p:txBody>
      </p:sp>
      <p:sp>
        <p:nvSpPr>
          <p:cNvPr id="1121" name="Google Shape;1121;p84"/>
          <p:cNvSpPr txBox="1">
            <a:spLocks noGrp="1"/>
          </p:cNvSpPr>
          <p:nvPr>
            <p:ph type="title" idx="2"/>
          </p:nvPr>
        </p:nvSpPr>
        <p:spPr>
          <a:xfrm>
            <a:off x="15560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grpSp>
        <p:nvGrpSpPr>
          <p:cNvPr id="1122" name="Google Shape;1122;p84"/>
          <p:cNvGrpSpPr/>
          <p:nvPr/>
        </p:nvGrpSpPr>
        <p:grpSpPr>
          <a:xfrm rot="-287246">
            <a:off x="5773411" y="115813"/>
            <a:ext cx="2611115" cy="5027498"/>
            <a:chOff x="2445100" y="238125"/>
            <a:chExt cx="2720625" cy="5238350"/>
          </a:xfrm>
        </p:grpSpPr>
        <p:sp>
          <p:nvSpPr>
            <p:cNvPr id="1123" name="Google Shape;1123;p84"/>
            <p:cNvSpPr/>
            <p:nvPr/>
          </p:nvSpPr>
          <p:spPr>
            <a:xfrm>
              <a:off x="2622850" y="4894475"/>
              <a:ext cx="1572275" cy="581975"/>
            </a:xfrm>
            <a:custGeom>
              <a:avLst/>
              <a:gdLst/>
              <a:ahLst/>
              <a:cxnLst/>
              <a:rect l="l" t="t" r="r" b="b"/>
              <a:pathLst>
                <a:path w="62891" h="23279" extrusionOk="0">
                  <a:moveTo>
                    <a:pt x="10059" y="0"/>
                  </a:moveTo>
                  <a:lnTo>
                    <a:pt x="5594" y="6820"/>
                  </a:lnTo>
                  <a:lnTo>
                    <a:pt x="2364" y="16327"/>
                  </a:lnTo>
                  <a:lnTo>
                    <a:pt x="1982" y="17447"/>
                  </a:lnTo>
                  <a:lnTo>
                    <a:pt x="1" y="23278"/>
                  </a:lnTo>
                  <a:lnTo>
                    <a:pt x="62891" y="23278"/>
                  </a:lnTo>
                  <a:lnTo>
                    <a:pt x="60557" y="9825"/>
                  </a:lnTo>
                  <a:lnTo>
                    <a:pt x="53481" y="3067"/>
                  </a:lnTo>
                  <a:lnTo>
                    <a:pt x="30383" y="3616"/>
                  </a:lnTo>
                  <a:lnTo>
                    <a:pt x="30005" y="6785"/>
                  </a:lnTo>
                  <a:lnTo>
                    <a:pt x="10059" y="0"/>
                  </a:lnTo>
                  <a:close/>
                </a:path>
              </a:pathLst>
            </a:custGeom>
            <a:solidFill>
              <a:srgbClr val="EBB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4"/>
            <p:cNvSpPr/>
            <p:nvPr/>
          </p:nvSpPr>
          <p:spPr>
            <a:xfrm>
              <a:off x="2619975" y="5299875"/>
              <a:ext cx="591075" cy="176575"/>
            </a:xfrm>
            <a:custGeom>
              <a:avLst/>
              <a:gdLst/>
              <a:ahLst/>
              <a:cxnLst/>
              <a:rect l="l" t="t" r="r" b="b"/>
              <a:pathLst>
                <a:path w="23643" h="7063" extrusionOk="0">
                  <a:moveTo>
                    <a:pt x="2479" y="0"/>
                  </a:moveTo>
                  <a:cubicBezTo>
                    <a:pt x="2431" y="0"/>
                    <a:pt x="2390" y="30"/>
                    <a:pt x="2374" y="75"/>
                  </a:cubicBezTo>
                  <a:lnTo>
                    <a:pt x="1" y="7062"/>
                  </a:lnTo>
                  <a:lnTo>
                    <a:pt x="23210" y="7062"/>
                  </a:lnTo>
                  <a:cubicBezTo>
                    <a:pt x="23446" y="6533"/>
                    <a:pt x="23595" y="6189"/>
                    <a:pt x="23629" y="6106"/>
                  </a:cubicBezTo>
                  <a:cubicBezTo>
                    <a:pt x="23643" y="6077"/>
                    <a:pt x="23642" y="6044"/>
                    <a:pt x="23628" y="6014"/>
                  </a:cubicBezTo>
                  <a:cubicBezTo>
                    <a:pt x="23615" y="5986"/>
                    <a:pt x="23589" y="5964"/>
                    <a:pt x="23558" y="5956"/>
                  </a:cubicBezTo>
                  <a:lnTo>
                    <a:pt x="2510" y="4"/>
                  </a:lnTo>
                  <a:cubicBezTo>
                    <a:pt x="2500" y="1"/>
                    <a:pt x="2489" y="0"/>
                    <a:pt x="2479" y="0"/>
                  </a:cubicBezTo>
                  <a:close/>
                </a:path>
              </a:pathLst>
            </a:custGeom>
            <a:solidFill>
              <a:srgbClr val="2B2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4"/>
            <p:cNvSpPr/>
            <p:nvPr/>
          </p:nvSpPr>
          <p:spPr>
            <a:xfrm>
              <a:off x="2617025" y="5297100"/>
              <a:ext cx="597600" cy="179350"/>
            </a:xfrm>
            <a:custGeom>
              <a:avLst/>
              <a:gdLst/>
              <a:ahLst/>
              <a:cxnLst/>
              <a:rect l="l" t="t" r="r" b="b"/>
              <a:pathLst>
                <a:path w="23904" h="7174" extrusionOk="0">
                  <a:moveTo>
                    <a:pt x="2597" y="0"/>
                  </a:moveTo>
                  <a:cubicBezTo>
                    <a:pt x="2502" y="0"/>
                    <a:pt x="2417" y="61"/>
                    <a:pt x="2387" y="150"/>
                  </a:cubicBezTo>
                  <a:lnTo>
                    <a:pt x="2005" y="1271"/>
                  </a:lnTo>
                  <a:lnTo>
                    <a:pt x="0" y="7173"/>
                  </a:lnTo>
                  <a:lnTo>
                    <a:pt x="234" y="7173"/>
                  </a:lnTo>
                  <a:lnTo>
                    <a:pt x="2216" y="1342"/>
                  </a:lnTo>
                  <a:lnTo>
                    <a:pt x="2597" y="222"/>
                  </a:lnTo>
                  <a:lnTo>
                    <a:pt x="23647" y="6174"/>
                  </a:lnTo>
                  <a:cubicBezTo>
                    <a:pt x="23647" y="6174"/>
                    <a:pt x="23489" y="6541"/>
                    <a:pt x="23206" y="7173"/>
                  </a:cubicBezTo>
                  <a:lnTo>
                    <a:pt x="23451" y="7173"/>
                  </a:lnTo>
                  <a:cubicBezTo>
                    <a:pt x="23676" y="6669"/>
                    <a:pt x="23817" y="6342"/>
                    <a:pt x="23851" y="6261"/>
                  </a:cubicBezTo>
                  <a:cubicBezTo>
                    <a:pt x="23904" y="6138"/>
                    <a:pt x="23836" y="5997"/>
                    <a:pt x="23707" y="5960"/>
                  </a:cubicBezTo>
                  <a:lnTo>
                    <a:pt x="2658" y="8"/>
                  </a:lnTo>
                  <a:cubicBezTo>
                    <a:pt x="2638" y="3"/>
                    <a:pt x="2618" y="0"/>
                    <a:pt x="2597" y="0"/>
                  </a:cubicBezTo>
                  <a:close/>
                </a:path>
              </a:pathLst>
            </a:custGeom>
            <a:solidFill>
              <a:srgbClr val="2B2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4"/>
            <p:cNvSpPr/>
            <p:nvPr/>
          </p:nvSpPr>
          <p:spPr>
            <a:xfrm>
              <a:off x="2669250" y="4891700"/>
              <a:ext cx="1528300" cy="584750"/>
            </a:xfrm>
            <a:custGeom>
              <a:avLst/>
              <a:gdLst/>
              <a:ahLst/>
              <a:cxnLst/>
              <a:rect l="l" t="t" r="r" b="b"/>
              <a:pathLst>
                <a:path w="61132" h="23390" extrusionOk="0">
                  <a:moveTo>
                    <a:pt x="8202" y="1"/>
                  </a:moveTo>
                  <a:cubicBezTo>
                    <a:pt x="8165" y="1"/>
                    <a:pt x="8131" y="20"/>
                    <a:pt x="8109" y="51"/>
                  </a:cubicBezTo>
                  <a:lnTo>
                    <a:pt x="3632" y="6895"/>
                  </a:lnTo>
                  <a:lnTo>
                    <a:pt x="21" y="17522"/>
                  </a:lnTo>
                  <a:cubicBezTo>
                    <a:pt x="1" y="17581"/>
                    <a:pt x="32" y="17643"/>
                    <a:pt x="90" y="17662"/>
                  </a:cubicBezTo>
                  <a:lnTo>
                    <a:pt x="90" y="17663"/>
                  </a:lnTo>
                  <a:cubicBezTo>
                    <a:pt x="5509" y="19501"/>
                    <a:pt x="12310" y="21685"/>
                    <a:pt x="18682" y="23389"/>
                  </a:cubicBezTo>
                  <a:lnTo>
                    <a:pt x="61132" y="23389"/>
                  </a:lnTo>
                  <a:lnTo>
                    <a:pt x="58778" y="9856"/>
                  </a:lnTo>
                  <a:lnTo>
                    <a:pt x="51622" y="3066"/>
                  </a:lnTo>
                  <a:lnTo>
                    <a:pt x="28524" y="3617"/>
                  </a:lnTo>
                  <a:cubicBezTo>
                    <a:pt x="28469" y="3618"/>
                    <a:pt x="28423" y="3659"/>
                    <a:pt x="28416" y="3714"/>
                  </a:cubicBezTo>
                  <a:lnTo>
                    <a:pt x="28055" y="6747"/>
                  </a:lnTo>
                  <a:lnTo>
                    <a:pt x="8238" y="6"/>
                  </a:lnTo>
                  <a:cubicBezTo>
                    <a:pt x="8227" y="2"/>
                    <a:pt x="8214" y="1"/>
                    <a:pt x="8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4"/>
            <p:cNvSpPr/>
            <p:nvPr/>
          </p:nvSpPr>
          <p:spPr>
            <a:xfrm>
              <a:off x="2666150" y="4888925"/>
              <a:ext cx="1534600" cy="587525"/>
            </a:xfrm>
            <a:custGeom>
              <a:avLst/>
              <a:gdLst/>
              <a:ahLst/>
              <a:cxnLst/>
              <a:rect l="l" t="t" r="r" b="b"/>
              <a:pathLst>
                <a:path w="61384" h="23501" extrusionOk="0">
                  <a:moveTo>
                    <a:pt x="8327" y="1"/>
                  </a:moveTo>
                  <a:cubicBezTo>
                    <a:pt x="8254" y="1"/>
                    <a:pt x="8184" y="38"/>
                    <a:pt x="8142" y="101"/>
                  </a:cubicBezTo>
                  <a:lnTo>
                    <a:pt x="3676" y="6920"/>
                  </a:lnTo>
                  <a:cubicBezTo>
                    <a:pt x="3666" y="6935"/>
                    <a:pt x="3658" y="6952"/>
                    <a:pt x="3651" y="6970"/>
                  </a:cubicBezTo>
                  <a:lnTo>
                    <a:pt x="40" y="17599"/>
                  </a:lnTo>
                  <a:cubicBezTo>
                    <a:pt x="1" y="17714"/>
                    <a:pt x="63" y="17840"/>
                    <a:pt x="178" y="17879"/>
                  </a:cubicBezTo>
                  <a:cubicBezTo>
                    <a:pt x="5485" y="19680"/>
                    <a:pt x="12118" y="21812"/>
                    <a:pt x="18373" y="23500"/>
                  </a:cubicBezTo>
                  <a:lnTo>
                    <a:pt x="19249" y="23500"/>
                  </a:lnTo>
                  <a:cubicBezTo>
                    <a:pt x="12586" y="21735"/>
                    <a:pt x="5478" y="19443"/>
                    <a:pt x="251" y="17669"/>
                  </a:cubicBezTo>
                  <a:lnTo>
                    <a:pt x="3862" y="7042"/>
                  </a:lnTo>
                  <a:lnTo>
                    <a:pt x="8327" y="222"/>
                  </a:lnTo>
                  <a:lnTo>
                    <a:pt x="28273" y="7007"/>
                  </a:lnTo>
                  <a:lnTo>
                    <a:pt x="28651" y="3838"/>
                  </a:lnTo>
                  <a:lnTo>
                    <a:pt x="51749" y="3289"/>
                  </a:lnTo>
                  <a:lnTo>
                    <a:pt x="58825" y="10047"/>
                  </a:lnTo>
                  <a:lnTo>
                    <a:pt x="61159" y="23500"/>
                  </a:lnTo>
                  <a:lnTo>
                    <a:pt x="61383" y="23500"/>
                  </a:lnTo>
                  <a:lnTo>
                    <a:pt x="59043" y="10010"/>
                  </a:lnTo>
                  <a:cubicBezTo>
                    <a:pt x="59035" y="9963"/>
                    <a:pt x="59012" y="9920"/>
                    <a:pt x="58978" y="9887"/>
                  </a:cubicBezTo>
                  <a:lnTo>
                    <a:pt x="51902" y="3128"/>
                  </a:lnTo>
                  <a:cubicBezTo>
                    <a:pt x="51859" y="3089"/>
                    <a:pt x="51805" y="3067"/>
                    <a:pt x="51748" y="3067"/>
                  </a:cubicBezTo>
                  <a:lnTo>
                    <a:pt x="51742" y="3067"/>
                  </a:lnTo>
                  <a:lnTo>
                    <a:pt x="28644" y="3617"/>
                  </a:lnTo>
                  <a:cubicBezTo>
                    <a:pt x="28535" y="3619"/>
                    <a:pt x="28443" y="3703"/>
                    <a:pt x="28430" y="3812"/>
                  </a:cubicBezTo>
                  <a:lnTo>
                    <a:pt x="28084" y="6710"/>
                  </a:lnTo>
                  <a:lnTo>
                    <a:pt x="8399" y="13"/>
                  </a:lnTo>
                  <a:cubicBezTo>
                    <a:pt x="8375" y="5"/>
                    <a:pt x="8351" y="1"/>
                    <a:pt x="8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4"/>
            <p:cNvSpPr/>
            <p:nvPr/>
          </p:nvSpPr>
          <p:spPr>
            <a:xfrm>
              <a:off x="3511475" y="2982225"/>
              <a:ext cx="531575" cy="569175"/>
            </a:xfrm>
            <a:custGeom>
              <a:avLst/>
              <a:gdLst/>
              <a:ahLst/>
              <a:cxnLst/>
              <a:rect l="l" t="t" r="r" b="b"/>
              <a:pathLst>
                <a:path w="21263" h="22767" extrusionOk="0">
                  <a:moveTo>
                    <a:pt x="3863" y="1"/>
                  </a:moveTo>
                  <a:cubicBezTo>
                    <a:pt x="3820" y="1"/>
                    <a:pt x="3781" y="26"/>
                    <a:pt x="3763" y="67"/>
                  </a:cubicBezTo>
                  <a:lnTo>
                    <a:pt x="696" y="6955"/>
                  </a:lnTo>
                  <a:lnTo>
                    <a:pt x="0" y="9696"/>
                  </a:lnTo>
                  <a:lnTo>
                    <a:pt x="3598" y="22685"/>
                  </a:lnTo>
                  <a:cubicBezTo>
                    <a:pt x="3608" y="22720"/>
                    <a:pt x="3634" y="22748"/>
                    <a:pt x="3670" y="22761"/>
                  </a:cubicBezTo>
                  <a:cubicBezTo>
                    <a:pt x="3681" y="22764"/>
                    <a:pt x="3693" y="22766"/>
                    <a:pt x="3705" y="22766"/>
                  </a:cubicBezTo>
                  <a:cubicBezTo>
                    <a:pt x="3729" y="22766"/>
                    <a:pt x="3753" y="22759"/>
                    <a:pt x="3772" y="22744"/>
                  </a:cubicBezTo>
                  <a:lnTo>
                    <a:pt x="16662" y="13022"/>
                  </a:lnTo>
                  <a:lnTo>
                    <a:pt x="19754" y="10653"/>
                  </a:lnTo>
                  <a:lnTo>
                    <a:pt x="20184" y="8393"/>
                  </a:lnTo>
                  <a:lnTo>
                    <a:pt x="21258" y="771"/>
                  </a:lnTo>
                  <a:cubicBezTo>
                    <a:pt x="21262" y="741"/>
                    <a:pt x="21253" y="708"/>
                    <a:pt x="21233" y="685"/>
                  </a:cubicBezTo>
                  <a:cubicBezTo>
                    <a:pt x="21213" y="660"/>
                    <a:pt x="21184" y="646"/>
                    <a:pt x="21152" y="645"/>
                  </a:cubicBezTo>
                  <a:lnTo>
                    <a:pt x="38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4"/>
            <p:cNvSpPr/>
            <p:nvPr/>
          </p:nvSpPr>
          <p:spPr>
            <a:xfrm>
              <a:off x="3508500" y="2979450"/>
              <a:ext cx="537625" cy="574725"/>
            </a:xfrm>
            <a:custGeom>
              <a:avLst/>
              <a:gdLst/>
              <a:ahLst/>
              <a:cxnLst/>
              <a:rect l="l" t="t" r="r" b="b"/>
              <a:pathLst>
                <a:path w="21505" h="22989" extrusionOk="0">
                  <a:moveTo>
                    <a:pt x="3983" y="222"/>
                  </a:moveTo>
                  <a:lnTo>
                    <a:pt x="21267" y="866"/>
                  </a:lnTo>
                  <a:lnTo>
                    <a:pt x="20194" y="8490"/>
                  </a:lnTo>
                  <a:lnTo>
                    <a:pt x="19867" y="10198"/>
                  </a:lnTo>
                  <a:lnTo>
                    <a:pt x="19764" y="10744"/>
                  </a:lnTo>
                  <a:lnTo>
                    <a:pt x="16715" y="13046"/>
                  </a:lnTo>
                  <a:lnTo>
                    <a:pt x="3825" y="22767"/>
                  </a:lnTo>
                  <a:lnTo>
                    <a:pt x="225" y="9778"/>
                  </a:lnTo>
                  <a:lnTo>
                    <a:pt x="921" y="7094"/>
                  </a:lnTo>
                  <a:lnTo>
                    <a:pt x="2188" y="4246"/>
                  </a:lnTo>
                  <a:lnTo>
                    <a:pt x="2339" y="3911"/>
                  </a:lnTo>
                  <a:lnTo>
                    <a:pt x="3983" y="222"/>
                  </a:lnTo>
                  <a:close/>
                  <a:moveTo>
                    <a:pt x="3983" y="1"/>
                  </a:moveTo>
                  <a:cubicBezTo>
                    <a:pt x="3895" y="1"/>
                    <a:pt x="3816" y="52"/>
                    <a:pt x="3780" y="132"/>
                  </a:cubicBezTo>
                  <a:lnTo>
                    <a:pt x="2136" y="3821"/>
                  </a:lnTo>
                  <a:lnTo>
                    <a:pt x="1985" y="4156"/>
                  </a:lnTo>
                  <a:lnTo>
                    <a:pt x="719" y="7004"/>
                  </a:lnTo>
                  <a:lnTo>
                    <a:pt x="11" y="9722"/>
                  </a:lnTo>
                  <a:cubicBezTo>
                    <a:pt x="1" y="9759"/>
                    <a:pt x="2" y="9799"/>
                    <a:pt x="12" y="9837"/>
                  </a:cubicBezTo>
                  <a:lnTo>
                    <a:pt x="3610" y="22826"/>
                  </a:lnTo>
                  <a:cubicBezTo>
                    <a:pt x="3639" y="22928"/>
                    <a:pt x="3730" y="22989"/>
                    <a:pt x="3824" y="22989"/>
                  </a:cubicBezTo>
                  <a:cubicBezTo>
                    <a:pt x="3870" y="22989"/>
                    <a:pt x="3917" y="22974"/>
                    <a:pt x="3958" y="22943"/>
                  </a:cubicBezTo>
                  <a:lnTo>
                    <a:pt x="16848" y="13222"/>
                  </a:lnTo>
                  <a:lnTo>
                    <a:pt x="19897" y="10921"/>
                  </a:lnTo>
                  <a:cubicBezTo>
                    <a:pt x="19941" y="10888"/>
                    <a:pt x="19971" y="10839"/>
                    <a:pt x="19981" y="10785"/>
                  </a:cubicBezTo>
                  <a:lnTo>
                    <a:pt x="20084" y="10240"/>
                  </a:lnTo>
                  <a:lnTo>
                    <a:pt x="20411" y="8531"/>
                  </a:lnTo>
                  <a:lnTo>
                    <a:pt x="21486" y="899"/>
                  </a:lnTo>
                  <a:cubicBezTo>
                    <a:pt x="21504" y="768"/>
                    <a:pt x="21407" y="650"/>
                    <a:pt x="21275" y="646"/>
                  </a:cubicBezTo>
                  <a:lnTo>
                    <a:pt x="3991" y="2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4"/>
            <p:cNvSpPr/>
            <p:nvPr/>
          </p:nvSpPr>
          <p:spPr>
            <a:xfrm>
              <a:off x="3560250" y="2982225"/>
              <a:ext cx="482800" cy="326150"/>
            </a:xfrm>
            <a:custGeom>
              <a:avLst/>
              <a:gdLst/>
              <a:ahLst/>
              <a:cxnLst/>
              <a:rect l="l" t="t" r="r" b="b"/>
              <a:pathLst>
                <a:path w="19312" h="13046" extrusionOk="0">
                  <a:moveTo>
                    <a:pt x="1912" y="1"/>
                  </a:moveTo>
                  <a:cubicBezTo>
                    <a:pt x="1869" y="1"/>
                    <a:pt x="1830" y="26"/>
                    <a:pt x="1812" y="67"/>
                  </a:cubicBezTo>
                  <a:lnTo>
                    <a:pt x="17" y="4089"/>
                  </a:lnTo>
                  <a:cubicBezTo>
                    <a:pt x="0" y="4125"/>
                    <a:pt x="5" y="4169"/>
                    <a:pt x="29" y="4201"/>
                  </a:cubicBezTo>
                  <a:cubicBezTo>
                    <a:pt x="1838" y="6645"/>
                    <a:pt x="6140" y="11045"/>
                    <a:pt x="14620" y="13042"/>
                  </a:cubicBezTo>
                  <a:cubicBezTo>
                    <a:pt x="14627" y="13044"/>
                    <a:pt x="14636" y="13046"/>
                    <a:pt x="14645" y="13046"/>
                  </a:cubicBezTo>
                  <a:cubicBezTo>
                    <a:pt x="14669" y="13046"/>
                    <a:pt x="14692" y="13037"/>
                    <a:pt x="14711" y="13022"/>
                  </a:cubicBezTo>
                  <a:lnTo>
                    <a:pt x="17803" y="10653"/>
                  </a:lnTo>
                  <a:lnTo>
                    <a:pt x="18233" y="8393"/>
                  </a:lnTo>
                  <a:lnTo>
                    <a:pt x="19307" y="771"/>
                  </a:lnTo>
                  <a:cubicBezTo>
                    <a:pt x="19311" y="740"/>
                    <a:pt x="19302" y="708"/>
                    <a:pt x="19282" y="684"/>
                  </a:cubicBezTo>
                  <a:cubicBezTo>
                    <a:pt x="19262" y="660"/>
                    <a:pt x="19233" y="646"/>
                    <a:pt x="19201" y="645"/>
                  </a:cubicBezTo>
                  <a:lnTo>
                    <a:pt x="19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4"/>
            <p:cNvSpPr/>
            <p:nvPr/>
          </p:nvSpPr>
          <p:spPr>
            <a:xfrm>
              <a:off x="3557300" y="2979450"/>
              <a:ext cx="488825" cy="331675"/>
            </a:xfrm>
            <a:custGeom>
              <a:avLst/>
              <a:gdLst/>
              <a:ahLst/>
              <a:cxnLst/>
              <a:rect l="l" t="t" r="r" b="b"/>
              <a:pathLst>
                <a:path w="19553" h="13267" extrusionOk="0">
                  <a:moveTo>
                    <a:pt x="2031" y="222"/>
                  </a:moveTo>
                  <a:lnTo>
                    <a:pt x="19315" y="866"/>
                  </a:lnTo>
                  <a:lnTo>
                    <a:pt x="18242" y="8490"/>
                  </a:lnTo>
                  <a:lnTo>
                    <a:pt x="17915" y="10198"/>
                  </a:lnTo>
                  <a:lnTo>
                    <a:pt x="17812" y="10744"/>
                  </a:lnTo>
                  <a:lnTo>
                    <a:pt x="14763" y="13046"/>
                  </a:lnTo>
                  <a:cubicBezTo>
                    <a:pt x="6282" y="11049"/>
                    <a:pt x="2009" y="6642"/>
                    <a:pt x="236" y="4246"/>
                  </a:cubicBezTo>
                  <a:lnTo>
                    <a:pt x="387" y="3911"/>
                  </a:lnTo>
                  <a:lnTo>
                    <a:pt x="2031" y="222"/>
                  </a:lnTo>
                  <a:close/>
                  <a:moveTo>
                    <a:pt x="2031" y="1"/>
                  </a:moveTo>
                  <a:cubicBezTo>
                    <a:pt x="1943" y="1"/>
                    <a:pt x="1864" y="52"/>
                    <a:pt x="1829" y="133"/>
                  </a:cubicBezTo>
                  <a:lnTo>
                    <a:pt x="184" y="3821"/>
                  </a:lnTo>
                  <a:lnTo>
                    <a:pt x="33" y="4156"/>
                  </a:lnTo>
                  <a:cubicBezTo>
                    <a:pt x="1" y="4228"/>
                    <a:pt x="10" y="4313"/>
                    <a:pt x="58" y="4378"/>
                  </a:cubicBezTo>
                  <a:cubicBezTo>
                    <a:pt x="1876" y="6835"/>
                    <a:pt x="6199" y="11257"/>
                    <a:pt x="14712" y="13260"/>
                  </a:cubicBezTo>
                  <a:cubicBezTo>
                    <a:pt x="14729" y="13265"/>
                    <a:pt x="14746" y="13267"/>
                    <a:pt x="14763" y="13267"/>
                  </a:cubicBezTo>
                  <a:cubicBezTo>
                    <a:pt x="14811" y="13267"/>
                    <a:pt x="14858" y="13251"/>
                    <a:pt x="14896" y="13221"/>
                  </a:cubicBezTo>
                  <a:lnTo>
                    <a:pt x="17945" y="10921"/>
                  </a:lnTo>
                  <a:cubicBezTo>
                    <a:pt x="17989" y="10888"/>
                    <a:pt x="18019" y="10839"/>
                    <a:pt x="18029" y="10785"/>
                  </a:cubicBezTo>
                  <a:lnTo>
                    <a:pt x="18132" y="10240"/>
                  </a:lnTo>
                  <a:lnTo>
                    <a:pt x="18459" y="8531"/>
                  </a:lnTo>
                  <a:lnTo>
                    <a:pt x="19534" y="899"/>
                  </a:lnTo>
                  <a:cubicBezTo>
                    <a:pt x="19552" y="768"/>
                    <a:pt x="19455" y="650"/>
                    <a:pt x="19323" y="646"/>
                  </a:cubicBezTo>
                  <a:lnTo>
                    <a:pt x="2039" y="2"/>
                  </a:lnTo>
                  <a:lnTo>
                    <a:pt x="20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4"/>
            <p:cNvSpPr/>
            <p:nvPr/>
          </p:nvSpPr>
          <p:spPr>
            <a:xfrm>
              <a:off x="2707275" y="238700"/>
              <a:ext cx="980350" cy="1661325"/>
            </a:xfrm>
            <a:custGeom>
              <a:avLst/>
              <a:gdLst/>
              <a:ahLst/>
              <a:cxnLst/>
              <a:rect l="l" t="t" r="r" b="b"/>
              <a:pathLst>
                <a:path w="39214" h="66453" extrusionOk="0">
                  <a:moveTo>
                    <a:pt x="21444" y="1"/>
                  </a:moveTo>
                  <a:cubicBezTo>
                    <a:pt x="21102" y="1"/>
                    <a:pt x="20710" y="30"/>
                    <a:pt x="20264" y="100"/>
                  </a:cubicBezTo>
                  <a:cubicBezTo>
                    <a:pt x="18516" y="375"/>
                    <a:pt x="16661" y="2419"/>
                    <a:pt x="15112" y="5051"/>
                  </a:cubicBezTo>
                  <a:cubicBezTo>
                    <a:pt x="14995" y="5249"/>
                    <a:pt x="14879" y="5455"/>
                    <a:pt x="14764" y="5661"/>
                  </a:cubicBezTo>
                  <a:cubicBezTo>
                    <a:pt x="14262" y="6581"/>
                    <a:pt x="13808" y="7526"/>
                    <a:pt x="13406" y="8495"/>
                  </a:cubicBezTo>
                  <a:cubicBezTo>
                    <a:pt x="12930" y="9633"/>
                    <a:pt x="12711" y="11205"/>
                    <a:pt x="12638" y="12888"/>
                  </a:cubicBezTo>
                  <a:cubicBezTo>
                    <a:pt x="12522" y="15597"/>
                    <a:pt x="12802" y="18590"/>
                    <a:pt x="13030" y="20489"/>
                  </a:cubicBezTo>
                  <a:cubicBezTo>
                    <a:pt x="9435" y="30060"/>
                    <a:pt x="3607" y="48495"/>
                    <a:pt x="1139" y="57469"/>
                  </a:cubicBezTo>
                  <a:cubicBezTo>
                    <a:pt x="817" y="58628"/>
                    <a:pt x="554" y="59634"/>
                    <a:pt x="357" y="60436"/>
                  </a:cubicBezTo>
                  <a:cubicBezTo>
                    <a:pt x="180" y="61167"/>
                    <a:pt x="56" y="61733"/>
                    <a:pt x="0" y="62111"/>
                  </a:cubicBezTo>
                  <a:lnTo>
                    <a:pt x="7403" y="64232"/>
                  </a:lnTo>
                  <a:lnTo>
                    <a:pt x="7252" y="64813"/>
                  </a:lnTo>
                  <a:lnTo>
                    <a:pt x="7875" y="64941"/>
                  </a:lnTo>
                  <a:lnTo>
                    <a:pt x="15171" y="66453"/>
                  </a:lnTo>
                  <a:cubicBezTo>
                    <a:pt x="15171" y="66453"/>
                    <a:pt x="15356" y="65959"/>
                    <a:pt x="15677" y="65006"/>
                  </a:cubicBezTo>
                  <a:cubicBezTo>
                    <a:pt x="16090" y="63791"/>
                    <a:pt x="16725" y="61824"/>
                    <a:pt x="17485" y="59179"/>
                  </a:cubicBezTo>
                  <a:cubicBezTo>
                    <a:pt x="18924" y="54172"/>
                    <a:pt x="20805" y="46734"/>
                    <a:pt x="22466" y="37326"/>
                  </a:cubicBezTo>
                  <a:cubicBezTo>
                    <a:pt x="23888" y="32096"/>
                    <a:pt x="25305" y="27196"/>
                    <a:pt x="26512" y="23675"/>
                  </a:cubicBezTo>
                  <a:cubicBezTo>
                    <a:pt x="26820" y="22768"/>
                    <a:pt x="27117" y="21953"/>
                    <a:pt x="27396" y="21245"/>
                  </a:cubicBezTo>
                  <a:lnTo>
                    <a:pt x="27027" y="21146"/>
                  </a:lnTo>
                  <a:lnTo>
                    <a:pt x="24288" y="20425"/>
                  </a:lnTo>
                  <a:lnTo>
                    <a:pt x="27423" y="18470"/>
                  </a:lnTo>
                  <a:cubicBezTo>
                    <a:pt x="27423" y="18470"/>
                    <a:pt x="29072" y="17908"/>
                    <a:pt x="30768" y="17078"/>
                  </a:cubicBezTo>
                  <a:cubicBezTo>
                    <a:pt x="31210" y="16868"/>
                    <a:pt x="31653" y="16632"/>
                    <a:pt x="32073" y="16387"/>
                  </a:cubicBezTo>
                  <a:lnTo>
                    <a:pt x="32073" y="16387"/>
                  </a:lnTo>
                  <a:lnTo>
                    <a:pt x="32065" y="16465"/>
                  </a:lnTo>
                  <a:cubicBezTo>
                    <a:pt x="32065" y="16465"/>
                    <a:pt x="33022" y="17388"/>
                    <a:pt x="33989" y="17826"/>
                  </a:cubicBezTo>
                  <a:cubicBezTo>
                    <a:pt x="34277" y="17951"/>
                    <a:pt x="34560" y="18037"/>
                    <a:pt x="34821" y="18041"/>
                  </a:cubicBezTo>
                  <a:cubicBezTo>
                    <a:pt x="34825" y="18041"/>
                    <a:pt x="34829" y="18041"/>
                    <a:pt x="34833" y="18041"/>
                  </a:cubicBezTo>
                  <a:cubicBezTo>
                    <a:pt x="35085" y="18041"/>
                    <a:pt x="35389" y="17934"/>
                    <a:pt x="35715" y="17745"/>
                  </a:cubicBezTo>
                  <a:cubicBezTo>
                    <a:pt x="36865" y="17078"/>
                    <a:pt x="38279" y="15387"/>
                    <a:pt x="38605" y="13905"/>
                  </a:cubicBezTo>
                  <a:cubicBezTo>
                    <a:pt x="38610" y="13893"/>
                    <a:pt x="38610" y="13880"/>
                    <a:pt x="38613" y="13867"/>
                  </a:cubicBezTo>
                  <a:cubicBezTo>
                    <a:pt x="38639" y="13734"/>
                    <a:pt x="38673" y="13583"/>
                    <a:pt x="38704" y="13416"/>
                  </a:cubicBezTo>
                  <a:cubicBezTo>
                    <a:pt x="38849" y="12647"/>
                    <a:pt x="39000" y="11604"/>
                    <a:pt x="39081" y="10508"/>
                  </a:cubicBezTo>
                  <a:cubicBezTo>
                    <a:pt x="39213" y="8560"/>
                    <a:pt x="39124" y="6455"/>
                    <a:pt x="38368" y="5442"/>
                  </a:cubicBezTo>
                  <a:cubicBezTo>
                    <a:pt x="37569" y="4373"/>
                    <a:pt x="36036" y="3995"/>
                    <a:pt x="34997" y="3858"/>
                  </a:cubicBezTo>
                  <a:cubicBezTo>
                    <a:pt x="34697" y="3784"/>
                    <a:pt x="34432" y="3765"/>
                    <a:pt x="34240" y="3765"/>
                  </a:cubicBezTo>
                  <a:cubicBezTo>
                    <a:pt x="34043" y="3765"/>
                    <a:pt x="33924" y="3785"/>
                    <a:pt x="33924" y="3785"/>
                  </a:cubicBezTo>
                  <a:cubicBezTo>
                    <a:pt x="33924" y="3785"/>
                    <a:pt x="33596" y="3266"/>
                    <a:pt x="32618" y="2751"/>
                  </a:cubicBezTo>
                  <a:cubicBezTo>
                    <a:pt x="32222" y="2544"/>
                    <a:pt x="31806" y="2375"/>
                    <a:pt x="31378" y="2248"/>
                  </a:cubicBezTo>
                  <a:cubicBezTo>
                    <a:pt x="30863" y="2091"/>
                    <a:pt x="30441" y="2036"/>
                    <a:pt x="30103" y="2036"/>
                  </a:cubicBezTo>
                  <a:cubicBezTo>
                    <a:pt x="29330" y="2036"/>
                    <a:pt x="28994" y="2321"/>
                    <a:pt x="28994" y="2321"/>
                  </a:cubicBezTo>
                  <a:cubicBezTo>
                    <a:pt x="28994" y="2321"/>
                    <a:pt x="28840" y="1612"/>
                    <a:pt x="27671" y="977"/>
                  </a:cubicBezTo>
                  <a:cubicBezTo>
                    <a:pt x="27663" y="973"/>
                    <a:pt x="27657" y="969"/>
                    <a:pt x="27650" y="964"/>
                  </a:cubicBezTo>
                  <a:cubicBezTo>
                    <a:pt x="26997" y="615"/>
                    <a:pt x="25823" y="535"/>
                    <a:pt x="24893" y="535"/>
                  </a:cubicBezTo>
                  <a:cubicBezTo>
                    <a:pt x="24122" y="535"/>
                    <a:pt x="23519" y="590"/>
                    <a:pt x="23519" y="590"/>
                  </a:cubicBezTo>
                  <a:cubicBezTo>
                    <a:pt x="23519" y="590"/>
                    <a:pt x="23322" y="371"/>
                    <a:pt x="22819" y="198"/>
                  </a:cubicBezTo>
                  <a:lnTo>
                    <a:pt x="22815" y="198"/>
                  </a:lnTo>
                  <a:cubicBezTo>
                    <a:pt x="22492" y="89"/>
                    <a:pt x="22044" y="1"/>
                    <a:pt x="214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4"/>
            <p:cNvSpPr/>
            <p:nvPr/>
          </p:nvSpPr>
          <p:spPr>
            <a:xfrm>
              <a:off x="2713125" y="1672650"/>
              <a:ext cx="434425" cy="193950"/>
            </a:xfrm>
            <a:custGeom>
              <a:avLst/>
              <a:gdLst/>
              <a:ahLst/>
              <a:cxnLst/>
              <a:rect l="l" t="t" r="r" b="b"/>
              <a:pathLst>
                <a:path w="17377" h="7758" extrusionOk="0">
                  <a:moveTo>
                    <a:pt x="905" y="0"/>
                  </a:moveTo>
                  <a:cubicBezTo>
                    <a:pt x="854" y="0"/>
                    <a:pt x="811" y="34"/>
                    <a:pt x="797" y="82"/>
                  </a:cubicBezTo>
                  <a:cubicBezTo>
                    <a:pt x="474" y="1242"/>
                    <a:pt x="213" y="2249"/>
                    <a:pt x="15" y="3052"/>
                  </a:cubicBezTo>
                  <a:cubicBezTo>
                    <a:pt x="0" y="3110"/>
                    <a:pt x="34" y="3168"/>
                    <a:pt x="91" y="3185"/>
                  </a:cubicBezTo>
                  <a:lnTo>
                    <a:pt x="15413" y="7753"/>
                  </a:lnTo>
                  <a:cubicBezTo>
                    <a:pt x="15423" y="7757"/>
                    <a:pt x="15433" y="7758"/>
                    <a:pt x="15444" y="7758"/>
                  </a:cubicBezTo>
                  <a:cubicBezTo>
                    <a:pt x="15491" y="7758"/>
                    <a:pt x="15534" y="7727"/>
                    <a:pt x="15550" y="7683"/>
                  </a:cubicBezTo>
                  <a:cubicBezTo>
                    <a:pt x="15948" y="6507"/>
                    <a:pt x="16586" y="4540"/>
                    <a:pt x="17359" y="1851"/>
                  </a:cubicBezTo>
                  <a:cubicBezTo>
                    <a:pt x="17377" y="1785"/>
                    <a:pt x="17332" y="1718"/>
                    <a:pt x="17264" y="1710"/>
                  </a:cubicBezTo>
                  <a:cubicBezTo>
                    <a:pt x="17264" y="1710"/>
                    <a:pt x="908" y="0"/>
                    <a:pt x="9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4"/>
            <p:cNvSpPr/>
            <p:nvPr/>
          </p:nvSpPr>
          <p:spPr>
            <a:xfrm>
              <a:off x="2710100" y="1669875"/>
              <a:ext cx="440600" cy="199500"/>
            </a:xfrm>
            <a:custGeom>
              <a:avLst/>
              <a:gdLst/>
              <a:ahLst/>
              <a:cxnLst/>
              <a:rect l="l" t="t" r="r" b="b"/>
              <a:pathLst>
                <a:path w="17624" h="7980" extrusionOk="0">
                  <a:moveTo>
                    <a:pt x="1026" y="222"/>
                  </a:moveTo>
                  <a:lnTo>
                    <a:pt x="17373" y="1932"/>
                  </a:lnTo>
                  <a:cubicBezTo>
                    <a:pt x="16613" y="4576"/>
                    <a:pt x="15977" y="6544"/>
                    <a:pt x="15565" y="7758"/>
                  </a:cubicBezTo>
                  <a:lnTo>
                    <a:pt x="244" y="3189"/>
                  </a:lnTo>
                  <a:cubicBezTo>
                    <a:pt x="441" y="2387"/>
                    <a:pt x="704" y="1381"/>
                    <a:pt x="1026" y="222"/>
                  </a:cubicBezTo>
                  <a:close/>
                  <a:moveTo>
                    <a:pt x="1026" y="1"/>
                  </a:moveTo>
                  <a:cubicBezTo>
                    <a:pt x="926" y="1"/>
                    <a:pt x="839" y="67"/>
                    <a:pt x="812" y="163"/>
                  </a:cubicBezTo>
                  <a:cubicBezTo>
                    <a:pt x="516" y="1228"/>
                    <a:pt x="245" y="2257"/>
                    <a:pt x="29" y="3137"/>
                  </a:cubicBezTo>
                  <a:cubicBezTo>
                    <a:pt x="0" y="3251"/>
                    <a:pt x="67" y="3368"/>
                    <a:pt x="181" y="3402"/>
                  </a:cubicBezTo>
                  <a:lnTo>
                    <a:pt x="15502" y="7970"/>
                  </a:lnTo>
                  <a:cubicBezTo>
                    <a:pt x="15523" y="7977"/>
                    <a:pt x="15545" y="7980"/>
                    <a:pt x="15566" y="7980"/>
                  </a:cubicBezTo>
                  <a:cubicBezTo>
                    <a:pt x="15658" y="7980"/>
                    <a:pt x="15744" y="7921"/>
                    <a:pt x="15776" y="7830"/>
                  </a:cubicBezTo>
                  <a:cubicBezTo>
                    <a:pt x="16174" y="6653"/>
                    <a:pt x="16812" y="4687"/>
                    <a:pt x="17586" y="1992"/>
                  </a:cubicBezTo>
                  <a:cubicBezTo>
                    <a:pt x="17624" y="1860"/>
                    <a:pt x="17533" y="1725"/>
                    <a:pt x="17396" y="1710"/>
                  </a:cubicBezTo>
                  <a:lnTo>
                    <a:pt x="1048" y="2"/>
                  </a:lnTo>
                  <a:cubicBezTo>
                    <a:pt x="1040" y="1"/>
                    <a:pt x="1032" y="1"/>
                    <a:pt x="1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4"/>
            <p:cNvSpPr/>
            <p:nvPr/>
          </p:nvSpPr>
          <p:spPr>
            <a:xfrm>
              <a:off x="3020400" y="377450"/>
              <a:ext cx="490750" cy="269325"/>
            </a:xfrm>
            <a:custGeom>
              <a:avLst/>
              <a:gdLst/>
              <a:ahLst/>
              <a:cxnLst/>
              <a:rect l="l" t="t" r="r" b="b"/>
              <a:pathLst>
                <a:path w="19630" h="10773" extrusionOk="0">
                  <a:moveTo>
                    <a:pt x="2239" y="1"/>
                  </a:moveTo>
                  <a:cubicBezTo>
                    <a:pt x="2199" y="1"/>
                    <a:pt x="2161" y="22"/>
                    <a:pt x="2140" y="58"/>
                  </a:cubicBezTo>
                  <a:cubicBezTo>
                    <a:pt x="1637" y="981"/>
                    <a:pt x="1182" y="1931"/>
                    <a:pt x="780" y="2902"/>
                  </a:cubicBezTo>
                  <a:cubicBezTo>
                    <a:pt x="347" y="3935"/>
                    <a:pt x="85" y="5426"/>
                    <a:pt x="2" y="7333"/>
                  </a:cubicBezTo>
                  <a:cubicBezTo>
                    <a:pt x="0" y="7379"/>
                    <a:pt x="26" y="7421"/>
                    <a:pt x="69" y="7440"/>
                  </a:cubicBezTo>
                  <a:cubicBezTo>
                    <a:pt x="2379" y="8441"/>
                    <a:pt x="8314" y="10773"/>
                    <a:pt x="13510" y="10773"/>
                  </a:cubicBezTo>
                  <a:cubicBezTo>
                    <a:pt x="14359" y="10773"/>
                    <a:pt x="15164" y="10710"/>
                    <a:pt x="15904" y="10587"/>
                  </a:cubicBezTo>
                  <a:cubicBezTo>
                    <a:pt x="17783" y="10274"/>
                    <a:pt x="18859" y="9624"/>
                    <a:pt x="19104" y="8656"/>
                  </a:cubicBezTo>
                  <a:cubicBezTo>
                    <a:pt x="19630" y="6584"/>
                    <a:pt x="16153" y="3849"/>
                    <a:pt x="15965" y="3715"/>
                  </a:cubicBezTo>
                  <a:lnTo>
                    <a:pt x="2268" y="4"/>
                  </a:lnTo>
                  <a:cubicBezTo>
                    <a:pt x="2258" y="2"/>
                    <a:pt x="2249" y="1"/>
                    <a:pt x="2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4"/>
            <p:cNvSpPr/>
            <p:nvPr/>
          </p:nvSpPr>
          <p:spPr>
            <a:xfrm>
              <a:off x="3017575" y="374650"/>
              <a:ext cx="577100" cy="274875"/>
            </a:xfrm>
            <a:custGeom>
              <a:avLst/>
              <a:gdLst/>
              <a:ahLst/>
              <a:cxnLst/>
              <a:rect l="l" t="t" r="r" b="b"/>
              <a:pathLst>
                <a:path w="23084" h="10995" extrusionOk="0">
                  <a:moveTo>
                    <a:pt x="2352" y="223"/>
                  </a:moveTo>
                  <a:lnTo>
                    <a:pt x="16050" y="3933"/>
                  </a:lnTo>
                  <a:cubicBezTo>
                    <a:pt x="16050" y="3933"/>
                    <a:pt x="23084" y="9408"/>
                    <a:pt x="15998" y="10589"/>
                  </a:cubicBezTo>
                  <a:cubicBezTo>
                    <a:pt x="15235" y="10716"/>
                    <a:pt x="14436" y="10773"/>
                    <a:pt x="13622" y="10773"/>
                  </a:cubicBezTo>
                  <a:cubicBezTo>
                    <a:pt x="8503" y="10773"/>
                    <a:pt x="2712" y="8528"/>
                    <a:pt x="226" y="7450"/>
                  </a:cubicBezTo>
                  <a:cubicBezTo>
                    <a:pt x="299" y="5767"/>
                    <a:pt x="518" y="4195"/>
                    <a:pt x="994" y="3057"/>
                  </a:cubicBezTo>
                  <a:cubicBezTo>
                    <a:pt x="1396" y="2088"/>
                    <a:pt x="1850" y="1143"/>
                    <a:pt x="2352" y="223"/>
                  </a:cubicBezTo>
                  <a:close/>
                  <a:moveTo>
                    <a:pt x="2352" y="1"/>
                  </a:moveTo>
                  <a:cubicBezTo>
                    <a:pt x="2270" y="1"/>
                    <a:pt x="2196" y="46"/>
                    <a:pt x="2157" y="116"/>
                  </a:cubicBezTo>
                  <a:cubicBezTo>
                    <a:pt x="1651" y="1043"/>
                    <a:pt x="1195" y="1997"/>
                    <a:pt x="790" y="2972"/>
                  </a:cubicBezTo>
                  <a:cubicBezTo>
                    <a:pt x="352" y="4017"/>
                    <a:pt x="88" y="5521"/>
                    <a:pt x="5" y="7441"/>
                  </a:cubicBezTo>
                  <a:cubicBezTo>
                    <a:pt x="0" y="7533"/>
                    <a:pt x="53" y="7616"/>
                    <a:pt x="138" y="7653"/>
                  </a:cubicBezTo>
                  <a:cubicBezTo>
                    <a:pt x="2455" y="8658"/>
                    <a:pt x="8405" y="10994"/>
                    <a:pt x="13622" y="10994"/>
                  </a:cubicBezTo>
                  <a:cubicBezTo>
                    <a:pt x="14478" y="10994"/>
                    <a:pt x="15289" y="10932"/>
                    <a:pt x="16034" y="10807"/>
                  </a:cubicBezTo>
                  <a:cubicBezTo>
                    <a:pt x="17961" y="10487"/>
                    <a:pt x="19069" y="9809"/>
                    <a:pt x="19325" y="8795"/>
                  </a:cubicBezTo>
                  <a:cubicBezTo>
                    <a:pt x="19868" y="6654"/>
                    <a:pt x="16337" y="3875"/>
                    <a:pt x="16186" y="3759"/>
                  </a:cubicBezTo>
                  <a:cubicBezTo>
                    <a:pt x="16163" y="3740"/>
                    <a:pt x="16136" y="3728"/>
                    <a:pt x="16108" y="3720"/>
                  </a:cubicBezTo>
                  <a:lnTo>
                    <a:pt x="2409" y="9"/>
                  </a:lnTo>
                  <a:cubicBezTo>
                    <a:pt x="2390" y="3"/>
                    <a:pt x="2371" y="1"/>
                    <a:pt x="2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4"/>
            <p:cNvSpPr/>
            <p:nvPr/>
          </p:nvSpPr>
          <p:spPr>
            <a:xfrm>
              <a:off x="2564900" y="1784600"/>
              <a:ext cx="1949250" cy="3475825"/>
            </a:xfrm>
            <a:custGeom>
              <a:avLst/>
              <a:gdLst/>
              <a:ahLst/>
              <a:cxnLst/>
              <a:rect l="l" t="t" r="r" b="b"/>
              <a:pathLst>
                <a:path w="77970" h="139033" extrusionOk="0">
                  <a:moveTo>
                    <a:pt x="3274" y="0"/>
                  </a:moveTo>
                  <a:cubicBezTo>
                    <a:pt x="2522" y="3182"/>
                    <a:pt x="1913" y="5994"/>
                    <a:pt x="1444" y="8288"/>
                  </a:cubicBezTo>
                  <a:cubicBezTo>
                    <a:pt x="594" y="12406"/>
                    <a:pt x="182" y="14874"/>
                    <a:pt x="182" y="14874"/>
                  </a:cubicBezTo>
                  <a:cubicBezTo>
                    <a:pt x="1" y="23369"/>
                    <a:pt x="2410" y="36792"/>
                    <a:pt x="5919" y="49717"/>
                  </a:cubicBezTo>
                  <a:cubicBezTo>
                    <a:pt x="6568" y="52101"/>
                    <a:pt x="7254" y="54471"/>
                    <a:pt x="7966" y="56786"/>
                  </a:cubicBezTo>
                  <a:cubicBezTo>
                    <a:pt x="10775" y="65901"/>
                    <a:pt x="14025" y="74228"/>
                    <a:pt x="17144" y="79686"/>
                  </a:cubicBezTo>
                  <a:cubicBezTo>
                    <a:pt x="17100" y="79897"/>
                    <a:pt x="16507" y="82597"/>
                    <a:pt x="15714" y="86801"/>
                  </a:cubicBezTo>
                  <a:cubicBezTo>
                    <a:pt x="14391" y="93805"/>
                    <a:pt x="12532" y="104978"/>
                    <a:pt x="11776" y="115756"/>
                  </a:cubicBezTo>
                  <a:lnTo>
                    <a:pt x="8696" y="123558"/>
                  </a:lnTo>
                  <a:lnTo>
                    <a:pt x="9414" y="126847"/>
                  </a:lnTo>
                  <a:lnTo>
                    <a:pt x="7267" y="131429"/>
                  </a:lnTo>
                  <a:cubicBezTo>
                    <a:pt x="7267" y="131429"/>
                    <a:pt x="36539" y="137798"/>
                    <a:pt x="47988" y="138802"/>
                  </a:cubicBezTo>
                  <a:cubicBezTo>
                    <a:pt x="49849" y="138964"/>
                    <a:pt x="51729" y="139032"/>
                    <a:pt x="53573" y="139032"/>
                  </a:cubicBezTo>
                  <a:cubicBezTo>
                    <a:pt x="57445" y="139032"/>
                    <a:pt x="61157" y="138732"/>
                    <a:pt x="64198" y="138377"/>
                  </a:cubicBezTo>
                  <a:lnTo>
                    <a:pt x="64112" y="135479"/>
                  </a:lnTo>
                  <a:lnTo>
                    <a:pt x="66405" y="128896"/>
                  </a:lnTo>
                  <a:lnTo>
                    <a:pt x="65881" y="121338"/>
                  </a:lnTo>
                  <a:cubicBezTo>
                    <a:pt x="67196" y="115207"/>
                    <a:pt x="69119" y="113982"/>
                    <a:pt x="69888" y="111891"/>
                  </a:cubicBezTo>
                  <a:cubicBezTo>
                    <a:pt x="71965" y="106253"/>
                    <a:pt x="77970" y="71308"/>
                    <a:pt x="76186" y="67448"/>
                  </a:cubicBezTo>
                  <a:cubicBezTo>
                    <a:pt x="74623" y="64060"/>
                    <a:pt x="65082" y="59619"/>
                    <a:pt x="59268" y="58409"/>
                  </a:cubicBezTo>
                  <a:lnTo>
                    <a:pt x="45196" y="57752"/>
                  </a:lnTo>
                  <a:lnTo>
                    <a:pt x="41117" y="63939"/>
                  </a:lnTo>
                  <a:lnTo>
                    <a:pt x="38970" y="56356"/>
                  </a:lnTo>
                  <a:lnTo>
                    <a:pt x="35415" y="57030"/>
                  </a:lnTo>
                  <a:lnTo>
                    <a:pt x="33590" y="57378"/>
                  </a:lnTo>
                  <a:cubicBezTo>
                    <a:pt x="32426" y="55501"/>
                    <a:pt x="31117" y="53690"/>
                    <a:pt x="29570" y="52053"/>
                  </a:cubicBezTo>
                  <a:cubicBezTo>
                    <a:pt x="29560" y="52042"/>
                    <a:pt x="29547" y="52039"/>
                    <a:pt x="29532" y="52039"/>
                  </a:cubicBezTo>
                  <a:cubicBezTo>
                    <a:pt x="29500" y="52039"/>
                    <a:pt x="29461" y="52057"/>
                    <a:pt x="29428" y="52057"/>
                  </a:cubicBezTo>
                  <a:cubicBezTo>
                    <a:pt x="27879" y="41357"/>
                    <a:pt x="24155" y="30755"/>
                    <a:pt x="21129" y="23390"/>
                  </a:cubicBezTo>
                  <a:lnTo>
                    <a:pt x="21940" y="21500"/>
                  </a:lnTo>
                  <a:lnTo>
                    <a:pt x="20578" y="20427"/>
                  </a:lnTo>
                  <a:lnTo>
                    <a:pt x="21511" y="18924"/>
                  </a:lnTo>
                  <a:lnTo>
                    <a:pt x="19230" y="17984"/>
                  </a:lnTo>
                  <a:cubicBezTo>
                    <a:pt x="21029" y="14171"/>
                    <a:pt x="22104" y="9972"/>
                    <a:pt x="22902" y="5364"/>
                  </a:cubicBezTo>
                  <a:lnTo>
                    <a:pt x="3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4"/>
            <p:cNvSpPr/>
            <p:nvPr/>
          </p:nvSpPr>
          <p:spPr>
            <a:xfrm>
              <a:off x="3427975" y="3190700"/>
              <a:ext cx="168050" cy="198300"/>
            </a:xfrm>
            <a:custGeom>
              <a:avLst/>
              <a:gdLst/>
              <a:ahLst/>
              <a:cxnLst/>
              <a:rect l="l" t="t" r="r" b="b"/>
              <a:pathLst>
                <a:path w="6722" h="7932" extrusionOk="0">
                  <a:moveTo>
                    <a:pt x="4447" y="0"/>
                  </a:moveTo>
                  <a:cubicBezTo>
                    <a:pt x="4440" y="0"/>
                    <a:pt x="871" y="677"/>
                    <a:pt x="871" y="677"/>
                  </a:cubicBezTo>
                  <a:cubicBezTo>
                    <a:pt x="823" y="686"/>
                    <a:pt x="788" y="725"/>
                    <a:pt x="782" y="774"/>
                  </a:cubicBezTo>
                  <a:lnTo>
                    <a:pt x="8" y="7807"/>
                  </a:lnTo>
                  <a:cubicBezTo>
                    <a:pt x="0" y="7873"/>
                    <a:pt x="52" y="7930"/>
                    <a:pt x="118" y="7931"/>
                  </a:cubicBezTo>
                  <a:cubicBezTo>
                    <a:pt x="144" y="7931"/>
                    <a:pt x="167" y="7922"/>
                    <a:pt x="187" y="7908"/>
                  </a:cubicBezTo>
                  <a:lnTo>
                    <a:pt x="3341" y="5438"/>
                  </a:lnTo>
                  <a:lnTo>
                    <a:pt x="6529" y="7785"/>
                  </a:lnTo>
                  <a:cubicBezTo>
                    <a:pt x="6548" y="7798"/>
                    <a:pt x="6570" y="7806"/>
                    <a:pt x="6595" y="7806"/>
                  </a:cubicBezTo>
                  <a:cubicBezTo>
                    <a:pt x="6668" y="7806"/>
                    <a:pt x="6721" y="7735"/>
                    <a:pt x="6701" y="7665"/>
                  </a:cubicBezTo>
                  <a:lnTo>
                    <a:pt x="4554" y="82"/>
                  </a:lnTo>
                  <a:cubicBezTo>
                    <a:pt x="4541" y="34"/>
                    <a:pt x="4497" y="2"/>
                    <a:pt x="4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4"/>
            <p:cNvSpPr/>
            <p:nvPr/>
          </p:nvSpPr>
          <p:spPr>
            <a:xfrm>
              <a:off x="3425025" y="3187925"/>
              <a:ext cx="174250" cy="203850"/>
            </a:xfrm>
            <a:custGeom>
              <a:avLst/>
              <a:gdLst/>
              <a:ahLst/>
              <a:cxnLst/>
              <a:rect l="l" t="t" r="r" b="b"/>
              <a:pathLst>
                <a:path w="6970" h="8154" extrusionOk="0">
                  <a:moveTo>
                    <a:pt x="4565" y="223"/>
                  </a:moveTo>
                  <a:lnTo>
                    <a:pt x="6712" y="7806"/>
                  </a:lnTo>
                  <a:lnTo>
                    <a:pt x="3457" y="5410"/>
                  </a:lnTo>
                  <a:lnTo>
                    <a:pt x="237" y="7930"/>
                  </a:lnTo>
                  <a:lnTo>
                    <a:pt x="1010" y="897"/>
                  </a:lnTo>
                  <a:lnTo>
                    <a:pt x="4565" y="223"/>
                  </a:lnTo>
                  <a:close/>
                  <a:moveTo>
                    <a:pt x="4565" y="1"/>
                  </a:moveTo>
                  <a:cubicBezTo>
                    <a:pt x="4551" y="1"/>
                    <a:pt x="4537" y="2"/>
                    <a:pt x="4524" y="5"/>
                  </a:cubicBezTo>
                  <a:lnTo>
                    <a:pt x="968" y="679"/>
                  </a:lnTo>
                  <a:cubicBezTo>
                    <a:pt x="872" y="697"/>
                    <a:pt x="799" y="776"/>
                    <a:pt x="788" y="873"/>
                  </a:cubicBezTo>
                  <a:lnTo>
                    <a:pt x="17" y="7907"/>
                  </a:lnTo>
                  <a:cubicBezTo>
                    <a:pt x="0" y="8049"/>
                    <a:pt x="115" y="8154"/>
                    <a:pt x="238" y="8154"/>
                  </a:cubicBezTo>
                  <a:cubicBezTo>
                    <a:pt x="284" y="8154"/>
                    <a:pt x="331" y="8139"/>
                    <a:pt x="373" y="8106"/>
                  </a:cubicBezTo>
                  <a:lnTo>
                    <a:pt x="3462" y="5689"/>
                  </a:lnTo>
                  <a:lnTo>
                    <a:pt x="6581" y="7985"/>
                  </a:lnTo>
                  <a:cubicBezTo>
                    <a:pt x="6623" y="8016"/>
                    <a:pt x="6668" y="8029"/>
                    <a:pt x="6712" y="8029"/>
                  </a:cubicBezTo>
                  <a:cubicBezTo>
                    <a:pt x="6847" y="8029"/>
                    <a:pt x="6969" y="7900"/>
                    <a:pt x="6925" y="7746"/>
                  </a:cubicBezTo>
                  <a:lnTo>
                    <a:pt x="4779" y="163"/>
                  </a:lnTo>
                  <a:cubicBezTo>
                    <a:pt x="4752" y="68"/>
                    <a:pt x="4665" y="2"/>
                    <a:pt x="4565" y="2"/>
                  </a:cubicBezTo>
                  <a:lnTo>
                    <a:pt x="45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4"/>
            <p:cNvSpPr/>
            <p:nvPr/>
          </p:nvSpPr>
          <p:spPr>
            <a:xfrm>
              <a:off x="2944900" y="3225600"/>
              <a:ext cx="1573175" cy="2037600"/>
            </a:xfrm>
            <a:custGeom>
              <a:avLst/>
              <a:gdLst/>
              <a:ahLst/>
              <a:cxnLst/>
              <a:rect l="l" t="t" r="r" b="b"/>
              <a:pathLst>
                <a:path w="62927" h="81504" extrusionOk="0">
                  <a:moveTo>
                    <a:pt x="29997" y="1"/>
                  </a:moveTo>
                  <a:cubicBezTo>
                    <a:pt x="29960" y="1"/>
                    <a:pt x="29925" y="20"/>
                    <a:pt x="29904" y="50"/>
                  </a:cubicBezTo>
                  <a:lnTo>
                    <a:pt x="25810" y="6275"/>
                  </a:lnTo>
                  <a:lnTo>
                    <a:pt x="22659" y="19675"/>
                  </a:lnTo>
                  <a:lnTo>
                    <a:pt x="21694" y="31687"/>
                  </a:lnTo>
                  <a:cubicBezTo>
                    <a:pt x="21649" y="31934"/>
                    <a:pt x="17174" y="56406"/>
                    <a:pt x="16009" y="59581"/>
                  </a:cubicBezTo>
                  <a:cubicBezTo>
                    <a:pt x="15749" y="60293"/>
                    <a:pt x="15567" y="61083"/>
                    <a:pt x="15467" y="61932"/>
                  </a:cubicBezTo>
                  <a:lnTo>
                    <a:pt x="9473" y="62300"/>
                  </a:lnTo>
                  <a:cubicBezTo>
                    <a:pt x="9473" y="62300"/>
                    <a:pt x="159" y="61010"/>
                    <a:pt x="155" y="61010"/>
                  </a:cubicBezTo>
                  <a:cubicBezTo>
                    <a:pt x="25" y="61010"/>
                    <a:pt x="0" y="61195"/>
                    <a:pt x="126" y="61230"/>
                  </a:cubicBezTo>
                  <a:lnTo>
                    <a:pt x="9170" y="63666"/>
                  </a:lnTo>
                  <a:lnTo>
                    <a:pt x="15383" y="63770"/>
                  </a:lnTo>
                  <a:cubicBezTo>
                    <a:pt x="15412" y="65307"/>
                    <a:pt x="15671" y="66456"/>
                    <a:pt x="15686" y="66456"/>
                  </a:cubicBezTo>
                  <a:lnTo>
                    <a:pt x="13534" y="72935"/>
                  </a:lnTo>
                  <a:lnTo>
                    <a:pt x="13732" y="78200"/>
                  </a:lnTo>
                  <a:cubicBezTo>
                    <a:pt x="13734" y="78252"/>
                    <a:pt x="13771" y="78295"/>
                    <a:pt x="13822" y="78305"/>
                  </a:cubicBezTo>
                  <a:cubicBezTo>
                    <a:pt x="22501" y="79932"/>
                    <a:pt x="28879" y="80931"/>
                    <a:pt x="32780" y="81272"/>
                  </a:cubicBezTo>
                  <a:cubicBezTo>
                    <a:pt x="34539" y="81425"/>
                    <a:pt x="36424" y="81503"/>
                    <a:pt x="38385" y="81503"/>
                  </a:cubicBezTo>
                  <a:cubicBezTo>
                    <a:pt x="41716" y="81503"/>
                    <a:pt x="45290" y="81283"/>
                    <a:pt x="49010" y="80847"/>
                  </a:cubicBezTo>
                  <a:cubicBezTo>
                    <a:pt x="49067" y="80840"/>
                    <a:pt x="49110" y="80791"/>
                    <a:pt x="49107" y="80733"/>
                  </a:cubicBezTo>
                  <a:lnTo>
                    <a:pt x="49017" y="77875"/>
                  </a:lnTo>
                  <a:lnTo>
                    <a:pt x="51316" y="71248"/>
                  </a:lnTo>
                  <a:lnTo>
                    <a:pt x="50957" y="66080"/>
                  </a:lnTo>
                  <a:cubicBezTo>
                    <a:pt x="50952" y="66023"/>
                    <a:pt x="50905" y="65978"/>
                    <a:pt x="50848" y="65977"/>
                  </a:cubicBezTo>
                  <a:lnTo>
                    <a:pt x="44839" y="65881"/>
                  </a:lnTo>
                  <a:lnTo>
                    <a:pt x="35609" y="63665"/>
                  </a:lnTo>
                  <a:lnTo>
                    <a:pt x="44839" y="64522"/>
                  </a:lnTo>
                  <a:lnTo>
                    <a:pt x="50867" y="63102"/>
                  </a:lnTo>
                  <a:cubicBezTo>
                    <a:pt x="50909" y="63092"/>
                    <a:pt x="50940" y="63060"/>
                    <a:pt x="50950" y="63019"/>
                  </a:cubicBezTo>
                  <a:cubicBezTo>
                    <a:pt x="51821" y="59332"/>
                    <a:pt x="52898" y="57605"/>
                    <a:pt x="53763" y="56216"/>
                  </a:cubicBezTo>
                  <a:cubicBezTo>
                    <a:pt x="54183" y="55543"/>
                    <a:pt x="54545" y="54961"/>
                    <a:pt x="54792" y="54289"/>
                  </a:cubicBezTo>
                  <a:cubicBezTo>
                    <a:pt x="56763" y="48942"/>
                    <a:pt x="62926" y="13742"/>
                    <a:pt x="61088" y="9761"/>
                  </a:cubicBezTo>
                  <a:cubicBezTo>
                    <a:pt x="59468" y="6250"/>
                    <a:pt x="49660" y="1820"/>
                    <a:pt x="44074" y="657"/>
                  </a:cubicBezTo>
                  <a:lnTo>
                    <a:pt x="299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4"/>
            <p:cNvSpPr/>
            <p:nvPr/>
          </p:nvSpPr>
          <p:spPr>
            <a:xfrm>
              <a:off x="2942875" y="3222825"/>
              <a:ext cx="1577850" cy="2043175"/>
            </a:xfrm>
            <a:custGeom>
              <a:avLst/>
              <a:gdLst/>
              <a:ahLst/>
              <a:cxnLst/>
              <a:rect l="l" t="t" r="r" b="b"/>
              <a:pathLst>
                <a:path w="63114" h="81727" extrusionOk="0">
                  <a:moveTo>
                    <a:pt x="30078" y="223"/>
                  </a:moveTo>
                  <a:lnTo>
                    <a:pt x="44149" y="879"/>
                  </a:lnTo>
                  <a:cubicBezTo>
                    <a:pt x="49963" y="2090"/>
                    <a:pt x="59505" y="6530"/>
                    <a:pt x="61068" y="9918"/>
                  </a:cubicBezTo>
                  <a:cubicBezTo>
                    <a:pt x="62849" y="13779"/>
                    <a:pt x="56847" y="48724"/>
                    <a:pt x="54769" y="54362"/>
                  </a:cubicBezTo>
                  <a:cubicBezTo>
                    <a:pt x="54031" y="56371"/>
                    <a:pt x="52227" y="57581"/>
                    <a:pt x="50922" y="63104"/>
                  </a:cubicBezTo>
                  <a:cubicBezTo>
                    <a:pt x="48584" y="63656"/>
                    <a:pt x="44894" y="64525"/>
                    <a:pt x="44894" y="64525"/>
                  </a:cubicBezTo>
                  <a:lnTo>
                    <a:pt x="34158" y="63523"/>
                  </a:lnTo>
                  <a:lnTo>
                    <a:pt x="44894" y="66099"/>
                  </a:lnTo>
                  <a:lnTo>
                    <a:pt x="50928" y="66198"/>
                  </a:lnTo>
                  <a:lnTo>
                    <a:pt x="51286" y="71367"/>
                  </a:lnTo>
                  <a:lnTo>
                    <a:pt x="48993" y="77949"/>
                  </a:lnTo>
                  <a:lnTo>
                    <a:pt x="49077" y="80848"/>
                  </a:lnTo>
                  <a:cubicBezTo>
                    <a:pt x="46040" y="81203"/>
                    <a:pt x="42331" y="81503"/>
                    <a:pt x="38461" y="81503"/>
                  </a:cubicBezTo>
                  <a:cubicBezTo>
                    <a:pt x="36617" y="81503"/>
                    <a:pt x="34734" y="81435"/>
                    <a:pt x="32870" y="81272"/>
                  </a:cubicBezTo>
                  <a:cubicBezTo>
                    <a:pt x="28359" y="80877"/>
                    <a:pt x="21085" y="79650"/>
                    <a:pt x="13924" y="78307"/>
                  </a:cubicBezTo>
                  <a:lnTo>
                    <a:pt x="13726" y="73042"/>
                  </a:lnTo>
                  <a:lnTo>
                    <a:pt x="15872" y="66600"/>
                  </a:lnTo>
                  <a:cubicBezTo>
                    <a:pt x="15872" y="66600"/>
                    <a:pt x="15592" y="65400"/>
                    <a:pt x="15573" y="63771"/>
                  </a:cubicBezTo>
                  <a:lnTo>
                    <a:pt x="9252" y="63666"/>
                  </a:lnTo>
                  <a:lnTo>
                    <a:pt x="235" y="61232"/>
                  </a:lnTo>
                  <a:lnTo>
                    <a:pt x="9538" y="62521"/>
                  </a:lnTo>
                  <a:lnTo>
                    <a:pt x="15648" y="62147"/>
                  </a:lnTo>
                  <a:cubicBezTo>
                    <a:pt x="15734" y="61356"/>
                    <a:pt x="15900" y="60530"/>
                    <a:pt x="16194" y="59729"/>
                  </a:cubicBezTo>
                  <a:cubicBezTo>
                    <a:pt x="17375" y="56509"/>
                    <a:pt x="21883" y="31818"/>
                    <a:pt x="21883" y="31818"/>
                  </a:cubicBezTo>
                  <a:lnTo>
                    <a:pt x="22850" y="19795"/>
                  </a:lnTo>
                  <a:lnTo>
                    <a:pt x="25998" y="6410"/>
                  </a:lnTo>
                  <a:lnTo>
                    <a:pt x="30078" y="223"/>
                  </a:lnTo>
                  <a:close/>
                  <a:moveTo>
                    <a:pt x="30078" y="0"/>
                  </a:moveTo>
                  <a:cubicBezTo>
                    <a:pt x="30003" y="0"/>
                    <a:pt x="29934" y="38"/>
                    <a:pt x="29892" y="101"/>
                  </a:cubicBezTo>
                  <a:lnTo>
                    <a:pt x="25813" y="6288"/>
                  </a:lnTo>
                  <a:cubicBezTo>
                    <a:pt x="25799" y="6310"/>
                    <a:pt x="25789" y="6334"/>
                    <a:pt x="25783" y="6360"/>
                  </a:cubicBezTo>
                  <a:lnTo>
                    <a:pt x="22635" y="19744"/>
                  </a:lnTo>
                  <a:lnTo>
                    <a:pt x="21664" y="31800"/>
                  </a:lnTo>
                  <a:cubicBezTo>
                    <a:pt x="21622" y="32025"/>
                    <a:pt x="17148" y="56488"/>
                    <a:pt x="15988" y="59653"/>
                  </a:cubicBezTo>
                  <a:cubicBezTo>
                    <a:pt x="15733" y="60348"/>
                    <a:pt x="15553" y="61115"/>
                    <a:pt x="15450" y="61937"/>
                  </a:cubicBezTo>
                  <a:lnTo>
                    <a:pt x="9526" y="62300"/>
                  </a:lnTo>
                  <a:lnTo>
                    <a:pt x="266" y="61014"/>
                  </a:lnTo>
                  <a:cubicBezTo>
                    <a:pt x="256" y="61013"/>
                    <a:pt x="246" y="61013"/>
                    <a:pt x="236" y="61013"/>
                  </a:cubicBezTo>
                  <a:cubicBezTo>
                    <a:pt x="124" y="61013"/>
                    <a:pt x="30" y="61095"/>
                    <a:pt x="15" y="61205"/>
                  </a:cubicBezTo>
                  <a:cubicBezTo>
                    <a:pt x="1" y="61315"/>
                    <a:pt x="70" y="61419"/>
                    <a:pt x="178" y="61448"/>
                  </a:cubicBezTo>
                  <a:lnTo>
                    <a:pt x="9195" y="63882"/>
                  </a:lnTo>
                  <a:cubicBezTo>
                    <a:pt x="9213" y="63886"/>
                    <a:pt x="9231" y="63889"/>
                    <a:pt x="9250" y="63890"/>
                  </a:cubicBezTo>
                  <a:lnTo>
                    <a:pt x="15356" y="63992"/>
                  </a:lnTo>
                  <a:cubicBezTo>
                    <a:pt x="15390" y="65329"/>
                    <a:pt x="15588" y="66334"/>
                    <a:pt x="15643" y="66591"/>
                  </a:cubicBezTo>
                  <a:lnTo>
                    <a:pt x="13515" y="72973"/>
                  </a:lnTo>
                  <a:cubicBezTo>
                    <a:pt x="13508" y="72999"/>
                    <a:pt x="13503" y="73026"/>
                    <a:pt x="13504" y="73052"/>
                  </a:cubicBezTo>
                  <a:lnTo>
                    <a:pt x="13702" y="78318"/>
                  </a:lnTo>
                  <a:cubicBezTo>
                    <a:pt x="13707" y="78421"/>
                    <a:pt x="13782" y="78508"/>
                    <a:pt x="13883" y="78527"/>
                  </a:cubicBezTo>
                  <a:cubicBezTo>
                    <a:pt x="22563" y="80155"/>
                    <a:pt x="28945" y="81153"/>
                    <a:pt x="32851" y="81494"/>
                  </a:cubicBezTo>
                  <a:cubicBezTo>
                    <a:pt x="34612" y="81649"/>
                    <a:pt x="36500" y="81727"/>
                    <a:pt x="38463" y="81727"/>
                  </a:cubicBezTo>
                  <a:cubicBezTo>
                    <a:pt x="41799" y="81727"/>
                    <a:pt x="45379" y="81506"/>
                    <a:pt x="49103" y="81071"/>
                  </a:cubicBezTo>
                  <a:cubicBezTo>
                    <a:pt x="49218" y="81057"/>
                    <a:pt x="49303" y="80959"/>
                    <a:pt x="49299" y="80844"/>
                  </a:cubicBezTo>
                  <a:lnTo>
                    <a:pt x="49215" y="77986"/>
                  </a:lnTo>
                  <a:lnTo>
                    <a:pt x="51495" y="71442"/>
                  </a:lnTo>
                  <a:cubicBezTo>
                    <a:pt x="51505" y="71414"/>
                    <a:pt x="51509" y="71383"/>
                    <a:pt x="51507" y="71353"/>
                  </a:cubicBezTo>
                  <a:lnTo>
                    <a:pt x="51149" y="66185"/>
                  </a:lnTo>
                  <a:cubicBezTo>
                    <a:pt x="51141" y="66070"/>
                    <a:pt x="51046" y="65981"/>
                    <a:pt x="50932" y="65978"/>
                  </a:cubicBezTo>
                  <a:lnTo>
                    <a:pt x="44922" y="65881"/>
                  </a:lnTo>
                  <a:lnTo>
                    <a:pt x="37231" y="64036"/>
                  </a:lnTo>
                  <a:lnTo>
                    <a:pt x="37231" y="64036"/>
                  </a:lnTo>
                  <a:lnTo>
                    <a:pt x="44873" y="64749"/>
                  </a:lnTo>
                  <a:cubicBezTo>
                    <a:pt x="44879" y="64749"/>
                    <a:pt x="44887" y="64750"/>
                    <a:pt x="44893" y="64750"/>
                  </a:cubicBezTo>
                  <a:cubicBezTo>
                    <a:pt x="44911" y="64750"/>
                    <a:pt x="44927" y="64747"/>
                    <a:pt x="44944" y="64744"/>
                  </a:cubicBezTo>
                  <a:cubicBezTo>
                    <a:pt x="44944" y="64744"/>
                    <a:pt x="48634" y="63875"/>
                    <a:pt x="50973" y="63322"/>
                  </a:cubicBezTo>
                  <a:cubicBezTo>
                    <a:pt x="51055" y="63303"/>
                    <a:pt x="51118" y="63239"/>
                    <a:pt x="51137" y="63157"/>
                  </a:cubicBezTo>
                  <a:cubicBezTo>
                    <a:pt x="52005" y="59488"/>
                    <a:pt x="53077" y="57769"/>
                    <a:pt x="53938" y="56387"/>
                  </a:cubicBezTo>
                  <a:cubicBezTo>
                    <a:pt x="54361" y="55710"/>
                    <a:pt x="54725" y="55124"/>
                    <a:pt x="54977" y="54442"/>
                  </a:cubicBezTo>
                  <a:cubicBezTo>
                    <a:pt x="56950" y="49086"/>
                    <a:pt x="63113" y="13824"/>
                    <a:pt x="61270" y="9828"/>
                  </a:cubicBezTo>
                  <a:cubicBezTo>
                    <a:pt x="59636" y="6289"/>
                    <a:pt x="49786" y="1829"/>
                    <a:pt x="44194" y="665"/>
                  </a:cubicBezTo>
                  <a:lnTo>
                    <a:pt x="30088" y="3"/>
                  </a:lnTo>
                  <a:lnTo>
                    <a:pt x="30078" y="3"/>
                  </a:lnTo>
                  <a:lnTo>
                    <a:pt x="300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4"/>
            <p:cNvSpPr/>
            <p:nvPr/>
          </p:nvSpPr>
          <p:spPr>
            <a:xfrm>
              <a:off x="3432025" y="2340600"/>
              <a:ext cx="111425" cy="257500"/>
            </a:xfrm>
            <a:custGeom>
              <a:avLst/>
              <a:gdLst/>
              <a:ahLst/>
              <a:cxnLst/>
              <a:rect l="l" t="t" r="r" b="b"/>
              <a:pathLst>
                <a:path w="4457" h="10300" extrusionOk="0">
                  <a:moveTo>
                    <a:pt x="888" y="1"/>
                  </a:moveTo>
                  <a:cubicBezTo>
                    <a:pt x="847" y="2"/>
                    <a:pt x="811" y="30"/>
                    <a:pt x="798" y="69"/>
                  </a:cubicBezTo>
                  <a:cubicBezTo>
                    <a:pt x="790" y="94"/>
                    <a:pt x="1" y="2624"/>
                    <a:pt x="495" y="4954"/>
                  </a:cubicBezTo>
                  <a:cubicBezTo>
                    <a:pt x="988" y="7277"/>
                    <a:pt x="3025" y="10228"/>
                    <a:pt x="3045" y="10257"/>
                  </a:cubicBezTo>
                  <a:cubicBezTo>
                    <a:pt x="3065" y="10284"/>
                    <a:pt x="3095" y="10299"/>
                    <a:pt x="3128" y="10299"/>
                  </a:cubicBezTo>
                  <a:cubicBezTo>
                    <a:pt x="3129" y="10299"/>
                    <a:pt x="3130" y="10299"/>
                    <a:pt x="3131" y="10299"/>
                  </a:cubicBezTo>
                  <a:cubicBezTo>
                    <a:pt x="3137" y="10299"/>
                    <a:pt x="3144" y="10298"/>
                    <a:pt x="3150" y="10297"/>
                  </a:cubicBezTo>
                  <a:cubicBezTo>
                    <a:pt x="3189" y="10287"/>
                    <a:pt x="3220" y="10254"/>
                    <a:pt x="3225" y="10213"/>
                  </a:cubicBezTo>
                  <a:lnTo>
                    <a:pt x="4453" y="534"/>
                  </a:lnTo>
                  <a:cubicBezTo>
                    <a:pt x="4456" y="507"/>
                    <a:pt x="4450" y="480"/>
                    <a:pt x="4433" y="460"/>
                  </a:cubicBezTo>
                  <a:cubicBezTo>
                    <a:pt x="4417" y="439"/>
                    <a:pt x="4392" y="425"/>
                    <a:pt x="4367" y="422"/>
                  </a:cubicBezTo>
                  <a:cubicBezTo>
                    <a:pt x="4367" y="422"/>
                    <a:pt x="894" y="1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4"/>
            <p:cNvSpPr/>
            <p:nvPr/>
          </p:nvSpPr>
          <p:spPr>
            <a:xfrm>
              <a:off x="3429475" y="2338075"/>
              <a:ext cx="116700" cy="262500"/>
            </a:xfrm>
            <a:custGeom>
              <a:avLst/>
              <a:gdLst/>
              <a:ahLst/>
              <a:cxnLst/>
              <a:rect l="l" t="t" r="r" b="b"/>
              <a:pathLst>
                <a:path w="4668" h="10500" extrusionOk="0">
                  <a:moveTo>
                    <a:pt x="994" y="200"/>
                  </a:moveTo>
                  <a:lnTo>
                    <a:pt x="4458" y="621"/>
                  </a:lnTo>
                  <a:lnTo>
                    <a:pt x="3229" y="10302"/>
                  </a:lnTo>
                  <a:cubicBezTo>
                    <a:pt x="3229" y="10302"/>
                    <a:pt x="1188" y="7365"/>
                    <a:pt x="694" y="5034"/>
                  </a:cubicBezTo>
                  <a:cubicBezTo>
                    <a:pt x="199" y="2702"/>
                    <a:pt x="994" y="200"/>
                    <a:pt x="994" y="200"/>
                  </a:cubicBezTo>
                  <a:close/>
                  <a:moveTo>
                    <a:pt x="986" y="1"/>
                  </a:moveTo>
                  <a:lnTo>
                    <a:pt x="986" y="2"/>
                  </a:lnTo>
                  <a:cubicBezTo>
                    <a:pt x="902" y="5"/>
                    <a:pt x="830" y="60"/>
                    <a:pt x="806" y="140"/>
                  </a:cubicBezTo>
                  <a:cubicBezTo>
                    <a:pt x="772" y="244"/>
                    <a:pt x="1" y="2719"/>
                    <a:pt x="500" y="5075"/>
                  </a:cubicBezTo>
                  <a:cubicBezTo>
                    <a:pt x="997" y="7417"/>
                    <a:pt x="2982" y="10293"/>
                    <a:pt x="3067" y="10415"/>
                  </a:cubicBezTo>
                  <a:cubicBezTo>
                    <a:pt x="3103" y="10467"/>
                    <a:pt x="3163" y="10499"/>
                    <a:pt x="3228" y="10499"/>
                  </a:cubicBezTo>
                  <a:cubicBezTo>
                    <a:pt x="3231" y="10499"/>
                    <a:pt x="3235" y="10499"/>
                    <a:pt x="3238" y="10499"/>
                  </a:cubicBezTo>
                  <a:cubicBezTo>
                    <a:pt x="3250" y="10499"/>
                    <a:pt x="3263" y="10497"/>
                    <a:pt x="3276" y="10493"/>
                  </a:cubicBezTo>
                  <a:cubicBezTo>
                    <a:pt x="3356" y="10474"/>
                    <a:pt x="3416" y="10407"/>
                    <a:pt x="3426" y="10325"/>
                  </a:cubicBezTo>
                  <a:lnTo>
                    <a:pt x="4653" y="646"/>
                  </a:lnTo>
                  <a:cubicBezTo>
                    <a:pt x="4668" y="538"/>
                    <a:pt x="4590" y="438"/>
                    <a:pt x="4481" y="425"/>
                  </a:cubicBezTo>
                  <a:lnTo>
                    <a:pt x="1018" y="2"/>
                  </a:lnTo>
                  <a:cubicBezTo>
                    <a:pt x="1007" y="1"/>
                    <a:pt x="996" y="1"/>
                    <a:pt x="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4"/>
            <p:cNvSpPr/>
            <p:nvPr/>
          </p:nvSpPr>
          <p:spPr>
            <a:xfrm>
              <a:off x="3451425" y="2116775"/>
              <a:ext cx="856750" cy="990025"/>
            </a:xfrm>
            <a:custGeom>
              <a:avLst/>
              <a:gdLst/>
              <a:ahLst/>
              <a:cxnLst/>
              <a:rect l="l" t="t" r="r" b="b"/>
              <a:pathLst>
                <a:path w="34270" h="39601" extrusionOk="0">
                  <a:moveTo>
                    <a:pt x="7060" y="1"/>
                  </a:moveTo>
                  <a:cubicBezTo>
                    <a:pt x="6099" y="2290"/>
                    <a:pt x="4797" y="5770"/>
                    <a:pt x="3590" y="8886"/>
                  </a:cubicBezTo>
                  <a:cubicBezTo>
                    <a:pt x="2716" y="11144"/>
                    <a:pt x="1895" y="13214"/>
                    <a:pt x="1291" y="14495"/>
                  </a:cubicBezTo>
                  <a:cubicBezTo>
                    <a:pt x="1291" y="14495"/>
                    <a:pt x="1036" y="15588"/>
                    <a:pt x="790" y="17201"/>
                  </a:cubicBezTo>
                  <a:cubicBezTo>
                    <a:pt x="386" y="19817"/>
                    <a:pt x="1" y="23799"/>
                    <a:pt x="758" y="26676"/>
                  </a:cubicBezTo>
                  <a:cubicBezTo>
                    <a:pt x="758" y="26676"/>
                    <a:pt x="1972" y="32330"/>
                    <a:pt x="3032" y="35713"/>
                  </a:cubicBezTo>
                  <a:cubicBezTo>
                    <a:pt x="3371" y="36794"/>
                    <a:pt x="4258" y="37613"/>
                    <a:pt x="5364" y="37861"/>
                  </a:cubicBezTo>
                  <a:lnTo>
                    <a:pt x="12634" y="39483"/>
                  </a:lnTo>
                  <a:cubicBezTo>
                    <a:pt x="12695" y="39498"/>
                    <a:pt x="12758" y="39511"/>
                    <a:pt x="12820" y="39520"/>
                  </a:cubicBezTo>
                  <a:cubicBezTo>
                    <a:pt x="13108" y="39574"/>
                    <a:pt x="13399" y="39600"/>
                    <a:pt x="13689" y="39600"/>
                  </a:cubicBezTo>
                  <a:cubicBezTo>
                    <a:pt x="14369" y="39600"/>
                    <a:pt x="15045" y="39455"/>
                    <a:pt x="15670" y="39170"/>
                  </a:cubicBezTo>
                  <a:cubicBezTo>
                    <a:pt x="18864" y="37701"/>
                    <a:pt x="26335" y="33872"/>
                    <a:pt x="30282" y="28508"/>
                  </a:cubicBezTo>
                  <a:lnTo>
                    <a:pt x="34269" y="6742"/>
                  </a:lnTo>
                  <a:lnTo>
                    <a:pt x="21352" y="3542"/>
                  </a:lnTo>
                  <a:lnTo>
                    <a:pt x="70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4"/>
            <p:cNvSpPr/>
            <p:nvPr/>
          </p:nvSpPr>
          <p:spPr>
            <a:xfrm>
              <a:off x="3768700" y="2202850"/>
              <a:ext cx="542125" cy="906450"/>
            </a:xfrm>
            <a:custGeom>
              <a:avLst/>
              <a:gdLst/>
              <a:ahLst/>
              <a:cxnLst/>
              <a:rect l="l" t="t" r="r" b="b"/>
              <a:pathLst>
                <a:path w="21685" h="36258" extrusionOk="0">
                  <a:moveTo>
                    <a:pt x="8664" y="0"/>
                  </a:moveTo>
                  <a:cubicBezTo>
                    <a:pt x="8662" y="0"/>
                    <a:pt x="8659" y="0"/>
                    <a:pt x="8656" y="0"/>
                  </a:cubicBezTo>
                  <a:cubicBezTo>
                    <a:pt x="8637" y="2"/>
                    <a:pt x="8618" y="8"/>
                    <a:pt x="8602" y="20"/>
                  </a:cubicBezTo>
                  <a:cubicBezTo>
                    <a:pt x="8578" y="37"/>
                    <a:pt x="8564" y="64"/>
                    <a:pt x="8562" y="93"/>
                  </a:cubicBezTo>
                  <a:lnTo>
                    <a:pt x="7826" y="13677"/>
                  </a:lnTo>
                  <a:cubicBezTo>
                    <a:pt x="7722" y="13930"/>
                    <a:pt x="7600" y="15035"/>
                    <a:pt x="7141" y="19910"/>
                  </a:cubicBezTo>
                  <a:cubicBezTo>
                    <a:pt x="6835" y="23172"/>
                    <a:pt x="6488" y="26871"/>
                    <a:pt x="6311" y="27566"/>
                  </a:cubicBezTo>
                  <a:cubicBezTo>
                    <a:pt x="5979" y="28868"/>
                    <a:pt x="3671" y="34073"/>
                    <a:pt x="82" y="35990"/>
                  </a:cubicBezTo>
                  <a:cubicBezTo>
                    <a:pt x="0" y="36035"/>
                    <a:pt x="18" y="36158"/>
                    <a:pt x="110" y="36175"/>
                  </a:cubicBezTo>
                  <a:cubicBezTo>
                    <a:pt x="403" y="36229"/>
                    <a:pt x="701" y="36257"/>
                    <a:pt x="999" y="36257"/>
                  </a:cubicBezTo>
                  <a:cubicBezTo>
                    <a:pt x="1067" y="36257"/>
                    <a:pt x="1134" y="36256"/>
                    <a:pt x="1202" y="36253"/>
                  </a:cubicBezTo>
                  <a:cubicBezTo>
                    <a:pt x="1830" y="36226"/>
                    <a:pt x="2448" y="36078"/>
                    <a:pt x="3020" y="35817"/>
                  </a:cubicBezTo>
                  <a:cubicBezTo>
                    <a:pt x="6103" y="34400"/>
                    <a:pt x="13698" y="30521"/>
                    <a:pt x="17690" y="25083"/>
                  </a:cubicBezTo>
                  <a:lnTo>
                    <a:pt x="21676" y="3317"/>
                  </a:lnTo>
                  <a:cubicBezTo>
                    <a:pt x="21684" y="3265"/>
                    <a:pt x="21653" y="3215"/>
                    <a:pt x="21602" y="3203"/>
                  </a:cubicBezTo>
                  <a:lnTo>
                    <a:pt x="8684" y="3"/>
                  </a:lnTo>
                  <a:cubicBezTo>
                    <a:pt x="8678" y="1"/>
                    <a:pt x="8671" y="0"/>
                    <a:pt x="8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4"/>
            <p:cNvSpPr/>
            <p:nvPr/>
          </p:nvSpPr>
          <p:spPr>
            <a:xfrm>
              <a:off x="3765450" y="2200350"/>
              <a:ext cx="548050" cy="911400"/>
            </a:xfrm>
            <a:custGeom>
              <a:avLst/>
              <a:gdLst/>
              <a:ahLst/>
              <a:cxnLst/>
              <a:rect l="l" t="t" r="r" b="b"/>
              <a:pathLst>
                <a:path w="21922" h="36456" extrusionOk="0">
                  <a:moveTo>
                    <a:pt x="8791" y="199"/>
                  </a:moveTo>
                  <a:lnTo>
                    <a:pt x="21708" y="3399"/>
                  </a:lnTo>
                  <a:lnTo>
                    <a:pt x="17721" y="25165"/>
                  </a:lnTo>
                  <a:cubicBezTo>
                    <a:pt x="13774" y="30529"/>
                    <a:pt x="6303" y="34358"/>
                    <a:pt x="3109" y="35827"/>
                  </a:cubicBezTo>
                  <a:cubicBezTo>
                    <a:pt x="2547" y="36082"/>
                    <a:pt x="1944" y="36227"/>
                    <a:pt x="1327" y="36253"/>
                  </a:cubicBezTo>
                  <a:cubicBezTo>
                    <a:pt x="1260" y="36256"/>
                    <a:pt x="1192" y="36258"/>
                    <a:pt x="1124" y="36258"/>
                  </a:cubicBezTo>
                  <a:cubicBezTo>
                    <a:pt x="834" y="36258"/>
                    <a:pt x="544" y="36231"/>
                    <a:pt x="259" y="36177"/>
                  </a:cubicBezTo>
                  <a:cubicBezTo>
                    <a:pt x="3899" y="34232"/>
                    <a:pt x="6211" y="28963"/>
                    <a:pt x="6537" y="27691"/>
                  </a:cubicBezTo>
                  <a:cubicBezTo>
                    <a:pt x="6887" y="26315"/>
                    <a:pt x="7848" y="13808"/>
                    <a:pt x="8053" y="13800"/>
                  </a:cubicBezTo>
                  <a:lnTo>
                    <a:pt x="8791" y="199"/>
                  </a:lnTo>
                  <a:close/>
                  <a:moveTo>
                    <a:pt x="8783" y="1"/>
                  </a:moveTo>
                  <a:cubicBezTo>
                    <a:pt x="8681" y="5"/>
                    <a:pt x="8599" y="87"/>
                    <a:pt x="8594" y="189"/>
                  </a:cubicBezTo>
                  <a:lnTo>
                    <a:pt x="7856" y="13775"/>
                  </a:lnTo>
                  <a:cubicBezTo>
                    <a:pt x="7724" y="14174"/>
                    <a:pt x="7593" y="15507"/>
                    <a:pt x="7172" y="20007"/>
                  </a:cubicBezTo>
                  <a:cubicBezTo>
                    <a:pt x="6867" y="23264"/>
                    <a:pt x="6520" y="26954"/>
                    <a:pt x="6346" y="27642"/>
                  </a:cubicBezTo>
                  <a:cubicBezTo>
                    <a:pt x="6015" y="28934"/>
                    <a:pt x="3725" y="34101"/>
                    <a:pt x="165" y="36003"/>
                  </a:cubicBezTo>
                  <a:cubicBezTo>
                    <a:pt x="0" y="36091"/>
                    <a:pt x="38" y="36338"/>
                    <a:pt x="222" y="36372"/>
                  </a:cubicBezTo>
                  <a:cubicBezTo>
                    <a:pt x="520" y="36428"/>
                    <a:pt x="823" y="36456"/>
                    <a:pt x="1126" y="36456"/>
                  </a:cubicBezTo>
                  <a:cubicBezTo>
                    <a:pt x="1196" y="36456"/>
                    <a:pt x="1266" y="36454"/>
                    <a:pt x="1336" y="36451"/>
                  </a:cubicBezTo>
                  <a:cubicBezTo>
                    <a:pt x="1977" y="36424"/>
                    <a:pt x="2607" y="36273"/>
                    <a:pt x="3190" y="36007"/>
                  </a:cubicBezTo>
                  <a:cubicBezTo>
                    <a:pt x="6280" y="34586"/>
                    <a:pt x="13894" y="30699"/>
                    <a:pt x="17881" y="25283"/>
                  </a:cubicBezTo>
                  <a:cubicBezTo>
                    <a:pt x="17899" y="25258"/>
                    <a:pt x="17911" y="25230"/>
                    <a:pt x="17917" y="25201"/>
                  </a:cubicBezTo>
                  <a:lnTo>
                    <a:pt x="21903" y="3435"/>
                  </a:lnTo>
                  <a:cubicBezTo>
                    <a:pt x="21922" y="3332"/>
                    <a:pt x="21857" y="3232"/>
                    <a:pt x="21755" y="3207"/>
                  </a:cubicBezTo>
                  <a:lnTo>
                    <a:pt x="8839" y="7"/>
                  </a:lnTo>
                  <a:cubicBezTo>
                    <a:pt x="8821" y="2"/>
                    <a:pt x="8802" y="1"/>
                    <a:pt x="87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4"/>
            <p:cNvSpPr/>
            <p:nvPr/>
          </p:nvSpPr>
          <p:spPr>
            <a:xfrm>
              <a:off x="3468625" y="2336475"/>
              <a:ext cx="700925" cy="369375"/>
            </a:xfrm>
            <a:custGeom>
              <a:avLst/>
              <a:gdLst/>
              <a:ahLst/>
              <a:cxnLst/>
              <a:rect l="l" t="t" r="r" b="b"/>
              <a:pathLst>
                <a:path w="28037" h="14775" extrusionOk="0">
                  <a:moveTo>
                    <a:pt x="2897" y="0"/>
                  </a:moveTo>
                  <a:cubicBezTo>
                    <a:pt x="2858" y="1"/>
                    <a:pt x="2823" y="26"/>
                    <a:pt x="2809" y="63"/>
                  </a:cubicBezTo>
                  <a:cubicBezTo>
                    <a:pt x="2081" y="1948"/>
                    <a:pt x="1162" y="4288"/>
                    <a:pt x="508" y="5683"/>
                  </a:cubicBezTo>
                  <a:cubicBezTo>
                    <a:pt x="504" y="5695"/>
                    <a:pt x="248" y="6799"/>
                    <a:pt x="4" y="8397"/>
                  </a:cubicBezTo>
                  <a:cubicBezTo>
                    <a:pt x="0" y="8424"/>
                    <a:pt x="7" y="8452"/>
                    <a:pt x="24" y="8473"/>
                  </a:cubicBezTo>
                  <a:cubicBezTo>
                    <a:pt x="40" y="8494"/>
                    <a:pt x="65" y="8508"/>
                    <a:pt x="92" y="8510"/>
                  </a:cubicBezTo>
                  <a:cubicBezTo>
                    <a:pt x="2123" y="8709"/>
                    <a:pt x="3641" y="8809"/>
                    <a:pt x="4616" y="8809"/>
                  </a:cubicBezTo>
                  <a:cubicBezTo>
                    <a:pt x="4780" y="8809"/>
                    <a:pt x="4928" y="8806"/>
                    <a:pt x="5061" y="8801"/>
                  </a:cubicBezTo>
                  <a:cubicBezTo>
                    <a:pt x="5365" y="8787"/>
                    <a:pt x="5584" y="8759"/>
                    <a:pt x="5729" y="8717"/>
                  </a:cubicBezTo>
                  <a:cubicBezTo>
                    <a:pt x="6637" y="8447"/>
                    <a:pt x="7247" y="8149"/>
                    <a:pt x="7432" y="8053"/>
                  </a:cubicBezTo>
                  <a:cubicBezTo>
                    <a:pt x="7856" y="8385"/>
                    <a:pt x="10810" y="10669"/>
                    <a:pt x="12799" y="11406"/>
                  </a:cubicBezTo>
                  <a:cubicBezTo>
                    <a:pt x="14764" y="12135"/>
                    <a:pt x="25919" y="14775"/>
                    <a:pt x="26649" y="14775"/>
                  </a:cubicBezTo>
                  <a:cubicBezTo>
                    <a:pt x="26653" y="14775"/>
                    <a:pt x="26656" y="14775"/>
                    <a:pt x="26659" y="14775"/>
                  </a:cubicBezTo>
                  <a:lnTo>
                    <a:pt x="26694" y="14770"/>
                  </a:lnTo>
                  <a:cubicBezTo>
                    <a:pt x="27026" y="14688"/>
                    <a:pt x="27605" y="9127"/>
                    <a:pt x="28032" y="4477"/>
                  </a:cubicBezTo>
                  <a:cubicBezTo>
                    <a:pt x="28037" y="4426"/>
                    <a:pt x="28001" y="4380"/>
                    <a:pt x="27949" y="4371"/>
                  </a:cubicBezTo>
                  <a:cubicBezTo>
                    <a:pt x="27949" y="4371"/>
                    <a:pt x="2904" y="0"/>
                    <a:pt x="28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4"/>
            <p:cNvSpPr/>
            <p:nvPr/>
          </p:nvSpPr>
          <p:spPr>
            <a:xfrm>
              <a:off x="3465850" y="2333950"/>
              <a:ext cx="706275" cy="374375"/>
            </a:xfrm>
            <a:custGeom>
              <a:avLst/>
              <a:gdLst/>
              <a:ahLst/>
              <a:cxnLst/>
              <a:rect l="l" t="t" r="r" b="b"/>
              <a:pathLst>
                <a:path w="28251" h="14975" extrusionOk="0">
                  <a:moveTo>
                    <a:pt x="3004" y="0"/>
                  </a:moveTo>
                  <a:cubicBezTo>
                    <a:pt x="3004" y="0"/>
                    <a:pt x="3004" y="0"/>
                    <a:pt x="3005" y="0"/>
                  </a:cubicBezTo>
                  <a:lnTo>
                    <a:pt x="3005" y="0"/>
                  </a:lnTo>
                  <a:cubicBezTo>
                    <a:pt x="3005" y="0"/>
                    <a:pt x="3005" y="0"/>
                    <a:pt x="3005" y="0"/>
                  </a:cubicBezTo>
                  <a:close/>
                  <a:moveTo>
                    <a:pt x="3013" y="198"/>
                  </a:moveTo>
                  <a:lnTo>
                    <a:pt x="28045" y="4569"/>
                  </a:lnTo>
                  <a:cubicBezTo>
                    <a:pt x="28045" y="4569"/>
                    <a:pt x="27116" y="14691"/>
                    <a:pt x="26780" y="14775"/>
                  </a:cubicBezTo>
                  <a:cubicBezTo>
                    <a:pt x="26776" y="14775"/>
                    <a:pt x="26771" y="14776"/>
                    <a:pt x="26767" y="14776"/>
                  </a:cubicBezTo>
                  <a:cubicBezTo>
                    <a:pt x="26764" y="14776"/>
                    <a:pt x="26762" y="14776"/>
                    <a:pt x="26759" y="14776"/>
                  </a:cubicBezTo>
                  <a:cubicBezTo>
                    <a:pt x="26108" y="14776"/>
                    <a:pt x="15056" y="12198"/>
                    <a:pt x="12946" y="11414"/>
                  </a:cubicBezTo>
                  <a:cubicBezTo>
                    <a:pt x="10798" y="10619"/>
                    <a:pt x="7553" y="8035"/>
                    <a:pt x="7553" y="8035"/>
                  </a:cubicBezTo>
                  <a:cubicBezTo>
                    <a:pt x="7553" y="8035"/>
                    <a:pt x="6890" y="8403"/>
                    <a:pt x="5814" y="8723"/>
                  </a:cubicBezTo>
                  <a:cubicBezTo>
                    <a:pt x="5670" y="8765"/>
                    <a:pt x="5447" y="8790"/>
                    <a:pt x="5168" y="8802"/>
                  </a:cubicBezTo>
                  <a:cubicBezTo>
                    <a:pt x="5034" y="8808"/>
                    <a:pt x="4887" y="8810"/>
                    <a:pt x="4730" y="8810"/>
                  </a:cubicBezTo>
                  <a:cubicBezTo>
                    <a:pt x="3435" y="8810"/>
                    <a:pt x="1441" y="8632"/>
                    <a:pt x="213" y="8513"/>
                  </a:cubicBezTo>
                  <a:cubicBezTo>
                    <a:pt x="459" y="6900"/>
                    <a:pt x="715" y="5806"/>
                    <a:pt x="715" y="5806"/>
                  </a:cubicBezTo>
                  <a:cubicBezTo>
                    <a:pt x="1318" y="4525"/>
                    <a:pt x="2141" y="2455"/>
                    <a:pt x="3013" y="198"/>
                  </a:cubicBezTo>
                  <a:close/>
                  <a:moveTo>
                    <a:pt x="3005" y="0"/>
                  </a:moveTo>
                  <a:cubicBezTo>
                    <a:pt x="2925" y="4"/>
                    <a:pt x="2856" y="54"/>
                    <a:pt x="2828" y="127"/>
                  </a:cubicBezTo>
                  <a:cubicBezTo>
                    <a:pt x="2053" y="2132"/>
                    <a:pt x="1176" y="4363"/>
                    <a:pt x="536" y="5722"/>
                  </a:cubicBezTo>
                  <a:cubicBezTo>
                    <a:pt x="530" y="5734"/>
                    <a:pt x="525" y="5747"/>
                    <a:pt x="523" y="5761"/>
                  </a:cubicBezTo>
                  <a:cubicBezTo>
                    <a:pt x="519" y="5772"/>
                    <a:pt x="262" y="6881"/>
                    <a:pt x="17" y="8482"/>
                  </a:cubicBezTo>
                  <a:cubicBezTo>
                    <a:pt x="0" y="8595"/>
                    <a:pt x="81" y="8698"/>
                    <a:pt x="194" y="8709"/>
                  </a:cubicBezTo>
                  <a:cubicBezTo>
                    <a:pt x="2229" y="8909"/>
                    <a:pt x="3751" y="9008"/>
                    <a:pt x="4731" y="9008"/>
                  </a:cubicBezTo>
                  <a:cubicBezTo>
                    <a:pt x="4895" y="9008"/>
                    <a:pt x="5044" y="9006"/>
                    <a:pt x="5177" y="9000"/>
                  </a:cubicBezTo>
                  <a:cubicBezTo>
                    <a:pt x="5489" y="8986"/>
                    <a:pt x="5715" y="8958"/>
                    <a:pt x="5869" y="8913"/>
                  </a:cubicBezTo>
                  <a:cubicBezTo>
                    <a:pt x="6706" y="8665"/>
                    <a:pt x="7293" y="8391"/>
                    <a:pt x="7532" y="8270"/>
                  </a:cubicBezTo>
                  <a:cubicBezTo>
                    <a:pt x="8108" y="8721"/>
                    <a:pt x="10913" y="10872"/>
                    <a:pt x="12877" y="11600"/>
                  </a:cubicBezTo>
                  <a:cubicBezTo>
                    <a:pt x="14893" y="12348"/>
                    <a:pt x="25961" y="14974"/>
                    <a:pt x="26762" y="14974"/>
                  </a:cubicBezTo>
                  <a:cubicBezTo>
                    <a:pt x="26767" y="14974"/>
                    <a:pt x="26771" y="14974"/>
                    <a:pt x="26775" y="14974"/>
                  </a:cubicBezTo>
                  <a:cubicBezTo>
                    <a:pt x="26791" y="14973"/>
                    <a:pt x="26808" y="14971"/>
                    <a:pt x="26826" y="14967"/>
                  </a:cubicBezTo>
                  <a:cubicBezTo>
                    <a:pt x="26994" y="14925"/>
                    <a:pt x="27301" y="14849"/>
                    <a:pt x="28242" y="4587"/>
                  </a:cubicBezTo>
                  <a:cubicBezTo>
                    <a:pt x="28250" y="4484"/>
                    <a:pt x="28180" y="4391"/>
                    <a:pt x="28078" y="4373"/>
                  </a:cubicBezTo>
                  <a:lnTo>
                    <a:pt x="3047" y="4"/>
                  </a:lnTo>
                  <a:cubicBezTo>
                    <a:pt x="3033" y="2"/>
                    <a:pt x="3019" y="0"/>
                    <a:pt x="30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4"/>
            <p:cNvSpPr/>
            <p:nvPr/>
          </p:nvSpPr>
          <p:spPr>
            <a:xfrm>
              <a:off x="3999550" y="2366250"/>
              <a:ext cx="357375" cy="528800"/>
            </a:xfrm>
            <a:custGeom>
              <a:avLst/>
              <a:gdLst/>
              <a:ahLst/>
              <a:cxnLst/>
              <a:rect l="l" t="t" r="r" b="b"/>
              <a:pathLst>
                <a:path w="14295" h="21152" extrusionOk="0">
                  <a:moveTo>
                    <a:pt x="6742" y="0"/>
                  </a:moveTo>
                  <a:cubicBezTo>
                    <a:pt x="5937" y="0"/>
                    <a:pt x="5127" y="21"/>
                    <a:pt x="4351" y="55"/>
                  </a:cubicBezTo>
                  <a:cubicBezTo>
                    <a:pt x="2015" y="155"/>
                    <a:pt x="114" y="360"/>
                    <a:pt x="95" y="362"/>
                  </a:cubicBezTo>
                  <a:cubicBezTo>
                    <a:pt x="41" y="368"/>
                    <a:pt x="0" y="419"/>
                    <a:pt x="8" y="474"/>
                  </a:cubicBezTo>
                  <a:cubicBezTo>
                    <a:pt x="38" y="686"/>
                    <a:pt x="765" y="5655"/>
                    <a:pt x="3161" y="7423"/>
                  </a:cubicBezTo>
                  <a:lnTo>
                    <a:pt x="2840" y="14128"/>
                  </a:lnTo>
                  <a:cubicBezTo>
                    <a:pt x="2838" y="14155"/>
                    <a:pt x="2848" y="14182"/>
                    <a:pt x="2867" y="14201"/>
                  </a:cubicBezTo>
                  <a:cubicBezTo>
                    <a:pt x="2886" y="14221"/>
                    <a:pt x="2912" y="14231"/>
                    <a:pt x="2940" y="14231"/>
                  </a:cubicBezTo>
                  <a:lnTo>
                    <a:pt x="6456" y="14179"/>
                  </a:lnTo>
                  <a:lnTo>
                    <a:pt x="5202" y="16806"/>
                  </a:lnTo>
                  <a:lnTo>
                    <a:pt x="5895" y="21068"/>
                  </a:lnTo>
                  <a:cubicBezTo>
                    <a:pt x="5903" y="21116"/>
                    <a:pt x="5944" y="21151"/>
                    <a:pt x="5992" y="21151"/>
                  </a:cubicBezTo>
                  <a:cubicBezTo>
                    <a:pt x="5994" y="21151"/>
                    <a:pt x="5995" y="21151"/>
                    <a:pt x="5997" y="21151"/>
                  </a:cubicBezTo>
                  <a:cubicBezTo>
                    <a:pt x="6011" y="21151"/>
                    <a:pt x="6026" y="21147"/>
                    <a:pt x="6039" y="21140"/>
                  </a:cubicBezTo>
                  <a:cubicBezTo>
                    <a:pt x="6084" y="21115"/>
                    <a:pt x="10609" y="18664"/>
                    <a:pt x="11643" y="14233"/>
                  </a:cubicBezTo>
                  <a:cubicBezTo>
                    <a:pt x="11838" y="13404"/>
                    <a:pt x="12058" y="12533"/>
                    <a:pt x="12281" y="11647"/>
                  </a:cubicBezTo>
                  <a:cubicBezTo>
                    <a:pt x="13270" y="7724"/>
                    <a:pt x="14294" y="3667"/>
                    <a:pt x="13532" y="1593"/>
                  </a:cubicBezTo>
                  <a:cubicBezTo>
                    <a:pt x="13070" y="337"/>
                    <a:pt x="9951" y="0"/>
                    <a:pt x="6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4"/>
            <p:cNvSpPr/>
            <p:nvPr/>
          </p:nvSpPr>
          <p:spPr>
            <a:xfrm>
              <a:off x="3996900" y="2363750"/>
              <a:ext cx="362600" cy="533775"/>
            </a:xfrm>
            <a:custGeom>
              <a:avLst/>
              <a:gdLst/>
              <a:ahLst/>
              <a:cxnLst/>
              <a:rect l="l" t="t" r="r" b="b"/>
              <a:pathLst>
                <a:path w="14504" h="21351" extrusionOk="0">
                  <a:moveTo>
                    <a:pt x="6867" y="199"/>
                  </a:moveTo>
                  <a:cubicBezTo>
                    <a:pt x="9977" y="199"/>
                    <a:pt x="13098" y="514"/>
                    <a:pt x="13545" y="1728"/>
                  </a:cubicBezTo>
                  <a:cubicBezTo>
                    <a:pt x="14470" y="4242"/>
                    <a:pt x="12691" y="9873"/>
                    <a:pt x="11654" y="14311"/>
                  </a:cubicBezTo>
                  <a:cubicBezTo>
                    <a:pt x="10618" y="18749"/>
                    <a:pt x="6098" y="21153"/>
                    <a:pt x="6098" y="21153"/>
                  </a:cubicBezTo>
                  <a:lnTo>
                    <a:pt x="5406" y="16890"/>
                  </a:lnTo>
                  <a:lnTo>
                    <a:pt x="6720" y="14178"/>
                  </a:lnTo>
                  <a:lnTo>
                    <a:pt x="3045" y="14233"/>
                  </a:lnTo>
                  <a:lnTo>
                    <a:pt x="3045" y="14233"/>
                  </a:lnTo>
                  <a:lnTo>
                    <a:pt x="3369" y="7475"/>
                  </a:lnTo>
                  <a:cubicBezTo>
                    <a:pt x="945" y="5740"/>
                    <a:pt x="213" y="560"/>
                    <a:pt x="213" y="560"/>
                  </a:cubicBezTo>
                  <a:cubicBezTo>
                    <a:pt x="213" y="560"/>
                    <a:pt x="2102" y="355"/>
                    <a:pt x="4461" y="254"/>
                  </a:cubicBezTo>
                  <a:cubicBezTo>
                    <a:pt x="5230" y="221"/>
                    <a:pt x="6048" y="199"/>
                    <a:pt x="6867" y="199"/>
                  </a:cubicBezTo>
                  <a:close/>
                  <a:moveTo>
                    <a:pt x="6909" y="0"/>
                  </a:moveTo>
                  <a:cubicBezTo>
                    <a:pt x="6152" y="0"/>
                    <a:pt x="5333" y="19"/>
                    <a:pt x="4452" y="56"/>
                  </a:cubicBezTo>
                  <a:cubicBezTo>
                    <a:pt x="2113" y="157"/>
                    <a:pt x="209" y="361"/>
                    <a:pt x="190" y="364"/>
                  </a:cubicBezTo>
                  <a:cubicBezTo>
                    <a:pt x="80" y="376"/>
                    <a:pt x="0" y="478"/>
                    <a:pt x="16" y="588"/>
                  </a:cubicBezTo>
                  <a:cubicBezTo>
                    <a:pt x="46" y="801"/>
                    <a:pt x="771" y="5752"/>
                    <a:pt x="3166" y="7572"/>
                  </a:cubicBezTo>
                  <a:lnTo>
                    <a:pt x="2847" y="14224"/>
                  </a:lnTo>
                  <a:cubicBezTo>
                    <a:pt x="2841" y="14336"/>
                    <a:pt x="2931" y="14431"/>
                    <a:pt x="3043" y="14431"/>
                  </a:cubicBezTo>
                  <a:cubicBezTo>
                    <a:pt x="3044" y="14431"/>
                    <a:pt x="3046" y="14431"/>
                    <a:pt x="3047" y="14431"/>
                  </a:cubicBezTo>
                  <a:lnTo>
                    <a:pt x="6401" y="14380"/>
                  </a:lnTo>
                  <a:lnTo>
                    <a:pt x="6401" y="14380"/>
                  </a:lnTo>
                  <a:lnTo>
                    <a:pt x="5227" y="16804"/>
                  </a:lnTo>
                  <a:cubicBezTo>
                    <a:pt x="5209" y="16841"/>
                    <a:pt x="5204" y="16883"/>
                    <a:pt x="5211" y="16923"/>
                  </a:cubicBezTo>
                  <a:lnTo>
                    <a:pt x="5904" y="21184"/>
                  </a:lnTo>
                  <a:cubicBezTo>
                    <a:pt x="5920" y="21284"/>
                    <a:pt x="6006" y="21350"/>
                    <a:pt x="6099" y="21350"/>
                  </a:cubicBezTo>
                  <a:cubicBezTo>
                    <a:pt x="6130" y="21350"/>
                    <a:pt x="6162" y="21343"/>
                    <a:pt x="6192" y="21327"/>
                  </a:cubicBezTo>
                  <a:cubicBezTo>
                    <a:pt x="6380" y="21228"/>
                    <a:pt x="10801" y="18829"/>
                    <a:pt x="11846" y="14356"/>
                  </a:cubicBezTo>
                  <a:cubicBezTo>
                    <a:pt x="12040" y="13526"/>
                    <a:pt x="12260" y="12654"/>
                    <a:pt x="12484" y="11768"/>
                  </a:cubicBezTo>
                  <a:cubicBezTo>
                    <a:pt x="13476" y="7832"/>
                    <a:pt x="14503" y="3761"/>
                    <a:pt x="13730" y="1660"/>
                  </a:cubicBezTo>
                  <a:cubicBezTo>
                    <a:pt x="13324" y="555"/>
                    <a:pt x="11034" y="0"/>
                    <a:pt x="6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4"/>
            <p:cNvSpPr/>
            <p:nvPr/>
          </p:nvSpPr>
          <p:spPr>
            <a:xfrm>
              <a:off x="4130725" y="2601400"/>
              <a:ext cx="168300" cy="185500"/>
            </a:xfrm>
            <a:custGeom>
              <a:avLst/>
              <a:gdLst/>
              <a:ahLst/>
              <a:cxnLst/>
              <a:rect l="l" t="t" r="r" b="b"/>
              <a:pathLst>
                <a:path w="6732" h="7420" extrusionOk="0">
                  <a:moveTo>
                    <a:pt x="3011" y="0"/>
                  </a:moveTo>
                  <a:cubicBezTo>
                    <a:pt x="1308" y="0"/>
                    <a:pt x="176" y="1692"/>
                    <a:pt x="176" y="1692"/>
                  </a:cubicBezTo>
                  <a:lnTo>
                    <a:pt x="1" y="7419"/>
                  </a:lnTo>
                  <a:cubicBezTo>
                    <a:pt x="4709" y="7386"/>
                    <a:pt x="6732" y="1579"/>
                    <a:pt x="4323" y="337"/>
                  </a:cubicBezTo>
                  <a:cubicBezTo>
                    <a:pt x="3858" y="97"/>
                    <a:pt x="3418" y="0"/>
                    <a:pt x="30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4"/>
            <p:cNvSpPr/>
            <p:nvPr/>
          </p:nvSpPr>
          <p:spPr>
            <a:xfrm>
              <a:off x="3338250" y="1881075"/>
              <a:ext cx="1080925" cy="659225"/>
            </a:xfrm>
            <a:custGeom>
              <a:avLst/>
              <a:gdLst/>
              <a:ahLst/>
              <a:cxnLst/>
              <a:rect l="l" t="t" r="r" b="b"/>
              <a:pathLst>
                <a:path w="43237" h="26369" extrusionOk="0">
                  <a:moveTo>
                    <a:pt x="22212" y="0"/>
                  </a:moveTo>
                  <a:cubicBezTo>
                    <a:pt x="10786" y="0"/>
                    <a:pt x="5106" y="12155"/>
                    <a:pt x="5106" y="12155"/>
                  </a:cubicBezTo>
                  <a:lnTo>
                    <a:pt x="4676" y="13391"/>
                  </a:lnTo>
                  <a:lnTo>
                    <a:pt x="3915" y="15565"/>
                  </a:lnTo>
                  <a:lnTo>
                    <a:pt x="467" y="16865"/>
                  </a:lnTo>
                  <a:cubicBezTo>
                    <a:pt x="8" y="17041"/>
                    <a:pt x="0" y="17730"/>
                    <a:pt x="454" y="17912"/>
                  </a:cubicBezTo>
                  <a:cubicBezTo>
                    <a:pt x="3973" y="19323"/>
                    <a:pt x="14047" y="23087"/>
                    <a:pt x="24616" y="24479"/>
                  </a:cubicBezTo>
                  <a:cubicBezTo>
                    <a:pt x="26373" y="24710"/>
                    <a:pt x="28141" y="24879"/>
                    <a:pt x="29896" y="24956"/>
                  </a:cubicBezTo>
                  <a:cubicBezTo>
                    <a:pt x="33661" y="25658"/>
                    <a:pt x="37273" y="26169"/>
                    <a:pt x="40440" y="26368"/>
                  </a:cubicBezTo>
                  <a:cubicBezTo>
                    <a:pt x="40440" y="26368"/>
                    <a:pt x="43236" y="6025"/>
                    <a:pt x="27964" y="976"/>
                  </a:cubicBezTo>
                  <a:cubicBezTo>
                    <a:pt x="26632" y="535"/>
                    <a:pt x="25359" y="256"/>
                    <a:pt x="24142" y="114"/>
                  </a:cubicBezTo>
                  <a:cubicBezTo>
                    <a:pt x="23482" y="37"/>
                    <a:pt x="22838" y="0"/>
                    <a:pt x="22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4"/>
            <p:cNvSpPr/>
            <p:nvPr/>
          </p:nvSpPr>
          <p:spPr>
            <a:xfrm>
              <a:off x="3559200" y="2650800"/>
              <a:ext cx="146950" cy="69100"/>
            </a:xfrm>
            <a:custGeom>
              <a:avLst/>
              <a:gdLst/>
              <a:ahLst/>
              <a:cxnLst/>
              <a:rect l="l" t="t" r="r" b="b"/>
              <a:pathLst>
                <a:path w="5878" h="2764" extrusionOk="0">
                  <a:moveTo>
                    <a:pt x="105" y="0"/>
                  </a:moveTo>
                  <a:cubicBezTo>
                    <a:pt x="104" y="0"/>
                    <a:pt x="103" y="0"/>
                    <a:pt x="102" y="0"/>
                  </a:cubicBezTo>
                  <a:cubicBezTo>
                    <a:pt x="88" y="1"/>
                    <a:pt x="75" y="5"/>
                    <a:pt x="62" y="10"/>
                  </a:cubicBezTo>
                  <a:cubicBezTo>
                    <a:pt x="23" y="30"/>
                    <a:pt x="1" y="74"/>
                    <a:pt x="9" y="118"/>
                  </a:cubicBezTo>
                  <a:cubicBezTo>
                    <a:pt x="26" y="207"/>
                    <a:pt x="430" y="2309"/>
                    <a:pt x="1613" y="2683"/>
                  </a:cubicBezTo>
                  <a:cubicBezTo>
                    <a:pt x="1785" y="2737"/>
                    <a:pt x="1977" y="2764"/>
                    <a:pt x="2185" y="2764"/>
                  </a:cubicBezTo>
                  <a:cubicBezTo>
                    <a:pt x="2218" y="2764"/>
                    <a:pt x="2251" y="2763"/>
                    <a:pt x="2285" y="2762"/>
                  </a:cubicBezTo>
                  <a:cubicBezTo>
                    <a:pt x="2938" y="2734"/>
                    <a:pt x="3611" y="2462"/>
                    <a:pt x="4056" y="2282"/>
                  </a:cubicBezTo>
                  <a:cubicBezTo>
                    <a:pt x="4224" y="2214"/>
                    <a:pt x="4396" y="2145"/>
                    <a:pt x="4390" y="2093"/>
                  </a:cubicBezTo>
                  <a:lnTo>
                    <a:pt x="4390" y="2093"/>
                  </a:lnTo>
                  <a:cubicBezTo>
                    <a:pt x="4452" y="2260"/>
                    <a:pt x="5040" y="2527"/>
                    <a:pt x="5386" y="2671"/>
                  </a:cubicBezTo>
                  <a:cubicBezTo>
                    <a:pt x="5399" y="2677"/>
                    <a:pt x="5414" y="2679"/>
                    <a:pt x="5427" y="2679"/>
                  </a:cubicBezTo>
                  <a:cubicBezTo>
                    <a:pt x="5452" y="2678"/>
                    <a:pt x="5474" y="2668"/>
                    <a:pt x="5491" y="2652"/>
                  </a:cubicBezTo>
                  <a:cubicBezTo>
                    <a:pt x="5506" y="2638"/>
                    <a:pt x="5878" y="2284"/>
                    <a:pt x="5742" y="1827"/>
                  </a:cubicBezTo>
                  <a:cubicBezTo>
                    <a:pt x="5612" y="1383"/>
                    <a:pt x="4678" y="1119"/>
                    <a:pt x="4512" y="1094"/>
                  </a:cubicBezTo>
                  <a:cubicBezTo>
                    <a:pt x="4502" y="1098"/>
                    <a:pt x="3533" y="1455"/>
                    <a:pt x="2698" y="1491"/>
                  </a:cubicBezTo>
                  <a:cubicBezTo>
                    <a:pt x="2654" y="1492"/>
                    <a:pt x="2610" y="1493"/>
                    <a:pt x="2569" y="1493"/>
                  </a:cubicBezTo>
                  <a:cubicBezTo>
                    <a:pt x="2338" y="1493"/>
                    <a:pt x="2143" y="1465"/>
                    <a:pt x="1989" y="1409"/>
                  </a:cubicBezTo>
                  <a:cubicBezTo>
                    <a:pt x="1140" y="1101"/>
                    <a:pt x="190" y="44"/>
                    <a:pt x="180" y="34"/>
                  </a:cubicBezTo>
                  <a:cubicBezTo>
                    <a:pt x="161" y="12"/>
                    <a:pt x="134" y="0"/>
                    <a:pt x="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4"/>
            <p:cNvSpPr/>
            <p:nvPr/>
          </p:nvSpPr>
          <p:spPr>
            <a:xfrm>
              <a:off x="3534175" y="2812900"/>
              <a:ext cx="199800" cy="63650"/>
            </a:xfrm>
            <a:custGeom>
              <a:avLst/>
              <a:gdLst/>
              <a:ahLst/>
              <a:cxnLst/>
              <a:rect l="l" t="t" r="r" b="b"/>
              <a:pathLst>
                <a:path w="7992" h="2546" extrusionOk="0">
                  <a:moveTo>
                    <a:pt x="1514" y="1"/>
                  </a:moveTo>
                  <a:cubicBezTo>
                    <a:pt x="1439" y="1"/>
                    <a:pt x="1360" y="2"/>
                    <a:pt x="1279" y="6"/>
                  </a:cubicBezTo>
                  <a:cubicBezTo>
                    <a:pt x="777" y="27"/>
                    <a:pt x="348" y="106"/>
                    <a:pt x="268" y="148"/>
                  </a:cubicBezTo>
                  <a:cubicBezTo>
                    <a:pt x="241" y="185"/>
                    <a:pt x="0" y="517"/>
                    <a:pt x="61" y="778"/>
                  </a:cubicBezTo>
                  <a:cubicBezTo>
                    <a:pt x="83" y="877"/>
                    <a:pt x="149" y="958"/>
                    <a:pt x="239" y="1002"/>
                  </a:cubicBezTo>
                  <a:cubicBezTo>
                    <a:pt x="320" y="1044"/>
                    <a:pt x="431" y="1064"/>
                    <a:pt x="579" y="1064"/>
                  </a:cubicBezTo>
                  <a:cubicBezTo>
                    <a:pt x="604" y="1064"/>
                    <a:pt x="629" y="1063"/>
                    <a:pt x="656" y="1062"/>
                  </a:cubicBezTo>
                  <a:cubicBezTo>
                    <a:pt x="1048" y="1045"/>
                    <a:pt x="1550" y="914"/>
                    <a:pt x="1711" y="868"/>
                  </a:cubicBezTo>
                  <a:cubicBezTo>
                    <a:pt x="1882" y="1010"/>
                    <a:pt x="2536" y="1533"/>
                    <a:pt x="2972" y="1601"/>
                  </a:cubicBezTo>
                  <a:cubicBezTo>
                    <a:pt x="3032" y="1610"/>
                    <a:pt x="3092" y="1614"/>
                    <a:pt x="3152" y="1614"/>
                  </a:cubicBezTo>
                  <a:cubicBezTo>
                    <a:pt x="3175" y="1614"/>
                    <a:pt x="3198" y="1614"/>
                    <a:pt x="3221" y="1612"/>
                  </a:cubicBezTo>
                  <a:cubicBezTo>
                    <a:pt x="3379" y="1605"/>
                    <a:pt x="3552" y="1578"/>
                    <a:pt x="3733" y="1549"/>
                  </a:cubicBezTo>
                  <a:cubicBezTo>
                    <a:pt x="3919" y="1520"/>
                    <a:pt x="4111" y="1488"/>
                    <a:pt x="4299" y="1480"/>
                  </a:cubicBezTo>
                  <a:cubicBezTo>
                    <a:pt x="4330" y="1479"/>
                    <a:pt x="4360" y="1478"/>
                    <a:pt x="4388" y="1478"/>
                  </a:cubicBezTo>
                  <a:cubicBezTo>
                    <a:pt x="4523" y="1478"/>
                    <a:pt x="4639" y="1493"/>
                    <a:pt x="4742" y="1522"/>
                  </a:cubicBezTo>
                  <a:cubicBezTo>
                    <a:pt x="4931" y="1577"/>
                    <a:pt x="5224" y="1729"/>
                    <a:pt x="5534" y="1890"/>
                  </a:cubicBezTo>
                  <a:cubicBezTo>
                    <a:pt x="6126" y="2198"/>
                    <a:pt x="6794" y="2546"/>
                    <a:pt x="7302" y="2546"/>
                  </a:cubicBezTo>
                  <a:cubicBezTo>
                    <a:pt x="7318" y="2546"/>
                    <a:pt x="7333" y="2546"/>
                    <a:pt x="7348" y="2545"/>
                  </a:cubicBezTo>
                  <a:cubicBezTo>
                    <a:pt x="7351" y="2545"/>
                    <a:pt x="7405" y="2542"/>
                    <a:pt x="7408" y="2542"/>
                  </a:cubicBezTo>
                  <a:cubicBezTo>
                    <a:pt x="7841" y="2497"/>
                    <a:pt x="7991" y="2279"/>
                    <a:pt x="7987" y="2091"/>
                  </a:cubicBezTo>
                  <a:cubicBezTo>
                    <a:pt x="7981" y="1853"/>
                    <a:pt x="7752" y="1654"/>
                    <a:pt x="7466" y="1637"/>
                  </a:cubicBezTo>
                  <a:cubicBezTo>
                    <a:pt x="7167" y="1619"/>
                    <a:pt x="6745" y="1419"/>
                    <a:pt x="6255" y="1186"/>
                  </a:cubicBezTo>
                  <a:cubicBezTo>
                    <a:pt x="6014" y="1071"/>
                    <a:pt x="5757" y="949"/>
                    <a:pt x="5492" y="838"/>
                  </a:cubicBezTo>
                  <a:cubicBezTo>
                    <a:pt x="4921" y="598"/>
                    <a:pt x="4104" y="550"/>
                    <a:pt x="3659" y="550"/>
                  </a:cubicBezTo>
                  <a:cubicBezTo>
                    <a:pt x="3582" y="550"/>
                    <a:pt x="3517" y="551"/>
                    <a:pt x="3465" y="554"/>
                  </a:cubicBezTo>
                  <a:cubicBezTo>
                    <a:pt x="3384" y="557"/>
                    <a:pt x="3338" y="562"/>
                    <a:pt x="3339" y="567"/>
                  </a:cubicBezTo>
                  <a:cubicBezTo>
                    <a:pt x="3316" y="550"/>
                    <a:pt x="2778" y="151"/>
                    <a:pt x="2052" y="37"/>
                  </a:cubicBezTo>
                  <a:cubicBezTo>
                    <a:pt x="1895" y="13"/>
                    <a:pt x="1715" y="1"/>
                    <a:pt x="1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4"/>
            <p:cNvSpPr/>
            <p:nvPr/>
          </p:nvSpPr>
          <p:spPr>
            <a:xfrm>
              <a:off x="3531575" y="2810425"/>
              <a:ext cx="206250" cy="68625"/>
            </a:xfrm>
            <a:custGeom>
              <a:avLst/>
              <a:gdLst/>
              <a:ahLst/>
              <a:cxnLst/>
              <a:rect l="l" t="t" r="r" b="b"/>
              <a:pathLst>
                <a:path w="8250" h="2745" extrusionOk="0">
                  <a:moveTo>
                    <a:pt x="1621" y="198"/>
                  </a:moveTo>
                  <a:cubicBezTo>
                    <a:pt x="1798" y="198"/>
                    <a:pt x="1977" y="208"/>
                    <a:pt x="2140" y="233"/>
                  </a:cubicBezTo>
                  <a:cubicBezTo>
                    <a:pt x="2850" y="344"/>
                    <a:pt x="3385" y="744"/>
                    <a:pt x="3385" y="744"/>
                  </a:cubicBezTo>
                  <a:cubicBezTo>
                    <a:pt x="3385" y="744"/>
                    <a:pt x="3473" y="740"/>
                    <a:pt x="3617" y="740"/>
                  </a:cubicBezTo>
                  <a:cubicBezTo>
                    <a:pt x="4041" y="740"/>
                    <a:pt x="4951" y="773"/>
                    <a:pt x="5557" y="1027"/>
                  </a:cubicBezTo>
                  <a:cubicBezTo>
                    <a:pt x="6371" y="1368"/>
                    <a:pt x="7095" y="1808"/>
                    <a:pt x="7565" y="1833"/>
                  </a:cubicBezTo>
                  <a:cubicBezTo>
                    <a:pt x="8036" y="1860"/>
                    <a:pt x="8250" y="2463"/>
                    <a:pt x="7501" y="2541"/>
                  </a:cubicBezTo>
                  <a:cubicBezTo>
                    <a:pt x="7484" y="2543"/>
                    <a:pt x="7466" y="2544"/>
                    <a:pt x="7448" y="2545"/>
                  </a:cubicBezTo>
                  <a:cubicBezTo>
                    <a:pt x="7435" y="2546"/>
                    <a:pt x="7422" y="2546"/>
                    <a:pt x="7408" y="2546"/>
                  </a:cubicBezTo>
                  <a:cubicBezTo>
                    <a:pt x="6650" y="2546"/>
                    <a:pt x="5422" y="1683"/>
                    <a:pt x="4874" y="1526"/>
                  </a:cubicBezTo>
                  <a:cubicBezTo>
                    <a:pt x="4753" y="1491"/>
                    <a:pt x="4623" y="1478"/>
                    <a:pt x="4490" y="1478"/>
                  </a:cubicBezTo>
                  <a:cubicBezTo>
                    <a:pt x="4460" y="1478"/>
                    <a:pt x="4430" y="1479"/>
                    <a:pt x="4400" y="1480"/>
                  </a:cubicBezTo>
                  <a:cubicBezTo>
                    <a:pt x="4030" y="1496"/>
                    <a:pt x="3642" y="1598"/>
                    <a:pt x="3322" y="1612"/>
                  </a:cubicBezTo>
                  <a:cubicBezTo>
                    <a:pt x="3300" y="1613"/>
                    <a:pt x="3278" y="1614"/>
                    <a:pt x="3256" y="1614"/>
                  </a:cubicBezTo>
                  <a:cubicBezTo>
                    <a:pt x="3201" y="1614"/>
                    <a:pt x="3146" y="1610"/>
                    <a:pt x="3092" y="1602"/>
                  </a:cubicBezTo>
                  <a:cubicBezTo>
                    <a:pt x="2619" y="1528"/>
                    <a:pt x="1838" y="857"/>
                    <a:pt x="1838" y="857"/>
                  </a:cubicBezTo>
                  <a:cubicBezTo>
                    <a:pt x="1838" y="857"/>
                    <a:pt x="1212" y="1043"/>
                    <a:pt x="757" y="1062"/>
                  </a:cubicBezTo>
                  <a:cubicBezTo>
                    <a:pt x="732" y="1063"/>
                    <a:pt x="707" y="1063"/>
                    <a:pt x="683" y="1063"/>
                  </a:cubicBezTo>
                  <a:cubicBezTo>
                    <a:pt x="563" y="1063"/>
                    <a:pt x="459" y="1049"/>
                    <a:pt x="389" y="1013"/>
                  </a:cubicBezTo>
                  <a:cubicBezTo>
                    <a:pt x="53" y="839"/>
                    <a:pt x="453" y="306"/>
                    <a:pt x="453" y="306"/>
                  </a:cubicBezTo>
                  <a:cubicBezTo>
                    <a:pt x="762" y="252"/>
                    <a:pt x="1075" y="218"/>
                    <a:pt x="1388" y="203"/>
                  </a:cubicBezTo>
                  <a:cubicBezTo>
                    <a:pt x="1464" y="200"/>
                    <a:pt x="1542" y="198"/>
                    <a:pt x="1621" y="198"/>
                  </a:cubicBezTo>
                  <a:close/>
                  <a:moveTo>
                    <a:pt x="1619" y="0"/>
                  </a:moveTo>
                  <a:cubicBezTo>
                    <a:pt x="1542" y="0"/>
                    <a:pt x="1462" y="2"/>
                    <a:pt x="1380" y="5"/>
                  </a:cubicBezTo>
                  <a:cubicBezTo>
                    <a:pt x="1057" y="20"/>
                    <a:pt x="735" y="55"/>
                    <a:pt x="416" y="111"/>
                  </a:cubicBezTo>
                  <a:cubicBezTo>
                    <a:pt x="368" y="120"/>
                    <a:pt x="324" y="147"/>
                    <a:pt x="294" y="187"/>
                  </a:cubicBezTo>
                  <a:cubicBezTo>
                    <a:pt x="245" y="253"/>
                    <a:pt x="0" y="600"/>
                    <a:pt x="68" y="899"/>
                  </a:cubicBezTo>
                  <a:cubicBezTo>
                    <a:pt x="97" y="1026"/>
                    <a:pt x="177" y="1127"/>
                    <a:pt x="299" y="1189"/>
                  </a:cubicBezTo>
                  <a:cubicBezTo>
                    <a:pt x="392" y="1237"/>
                    <a:pt x="519" y="1262"/>
                    <a:pt x="684" y="1262"/>
                  </a:cubicBezTo>
                  <a:cubicBezTo>
                    <a:pt x="710" y="1262"/>
                    <a:pt x="738" y="1261"/>
                    <a:pt x="766" y="1260"/>
                  </a:cubicBezTo>
                  <a:cubicBezTo>
                    <a:pt x="1132" y="1244"/>
                    <a:pt x="1590" y="1130"/>
                    <a:pt x="1791" y="1075"/>
                  </a:cubicBezTo>
                  <a:cubicBezTo>
                    <a:pt x="2018" y="1261"/>
                    <a:pt x="2627" y="1729"/>
                    <a:pt x="3062" y="1797"/>
                  </a:cubicBezTo>
                  <a:cubicBezTo>
                    <a:pt x="3126" y="1807"/>
                    <a:pt x="3191" y="1812"/>
                    <a:pt x="3257" y="1812"/>
                  </a:cubicBezTo>
                  <a:cubicBezTo>
                    <a:pt x="3281" y="1812"/>
                    <a:pt x="3306" y="1811"/>
                    <a:pt x="3331" y="1810"/>
                  </a:cubicBezTo>
                  <a:cubicBezTo>
                    <a:pt x="3495" y="1803"/>
                    <a:pt x="3669" y="1775"/>
                    <a:pt x="3853" y="1746"/>
                  </a:cubicBezTo>
                  <a:cubicBezTo>
                    <a:pt x="4037" y="1716"/>
                    <a:pt x="4228" y="1686"/>
                    <a:pt x="4408" y="1678"/>
                  </a:cubicBezTo>
                  <a:cubicBezTo>
                    <a:pt x="4436" y="1677"/>
                    <a:pt x="4464" y="1676"/>
                    <a:pt x="4491" y="1676"/>
                  </a:cubicBezTo>
                  <a:cubicBezTo>
                    <a:pt x="4617" y="1676"/>
                    <a:pt x="4725" y="1689"/>
                    <a:pt x="4819" y="1716"/>
                  </a:cubicBezTo>
                  <a:cubicBezTo>
                    <a:pt x="4999" y="1767"/>
                    <a:pt x="5287" y="1917"/>
                    <a:pt x="5592" y="2076"/>
                  </a:cubicBezTo>
                  <a:cubicBezTo>
                    <a:pt x="6195" y="2390"/>
                    <a:pt x="6877" y="2744"/>
                    <a:pt x="7409" y="2744"/>
                  </a:cubicBezTo>
                  <a:cubicBezTo>
                    <a:pt x="7425" y="2744"/>
                    <a:pt x="7441" y="2744"/>
                    <a:pt x="7457" y="2743"/>
                  </a:cubicBezTo>
                  <a:cubicBezTo>
                    <a:pt x="7479" y="2742"/>
                    <a:pt x="7500" y="2740"/>
                    <a:pt x="7522" y="2738"/>
                  </a:cubicBezTo>
                  <a:cubicBezTo>
                    <a:pt x="8023" y="2685"/>
                    <a:pt x="8196" y="2418"/>
                    <a:pt x="8190" y="2187"/>
                  </a:cubicBezTo>
                  <a:cubicBezTo>
                    <a:pt x="8182" y="1897"/>
                    <a:pt x="7913" y="1655"/>
                    <a:pt x="7576" y="1636"/>
                  </a:cubicBezTo>
                  <a:cubicBezTo>
                    <a:pt x="7297" y="1620"/>
                    <a:pt x="6862" y="1413"/>
                    <a:pt x="6401" y="1194"/>
                  </a:cubicBezTo>
                  <a:cubicBezTo>
                    <a:pt x="6159" y="1079"/>
                    <a:pt x="5901" y="957"/>
                    <a:pt x="5634" y="845"/>
                  </a:cubicBezTo>
                  <a:cubicBezTo>
                    <a:pt x="4994" y="576"/>
                    <a:pt x="4061" y="542"/>
                    <a:pt x="3621" y="542"/>
                  </a:cubicBezTo>
                  <a:cubicBezTo>
                    <a:pt x="3547" y="542"/>
                    <a:pt x="3486" y="543"/>
                    <a:pt x="3444" y="544"/>
                  </a:cubicBezTo>
                  <a:cubicBezTo>
                    <a:pt x="3280" y="432"/>
                    <a:pt x="2791" y="135"/>
                    <a:pt x="2172" y="38"/>
                  </a:cubicBezTo>
                  <a:cubicBezTo>
                    <a:pt x="2010" y="12"/>
                    <a:pt x="1825" y="0"/>
                    <a:pt x="16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4"/>
            <p:cNvSpPr/>
            <p:nvPr/>
          </p:nvSpPr>
          <p:spPr>
            <a:xfrm>
              <a:off x="3578700" y="2862100"/>
              <a:ext cx="53275" cy="30125"/>
            </a:xfrm>
            <a:custGeom>
              <a:avLst/>
              <a:gdLst/>
              <a:ahLst/>
              <a:cxnLst/>
              <a:rect l="l" t="t" r="r" b="b"/>
              <a:pathLst>
                <a:path w="2131" h="1205" extrusionOk="0">
                  <a:moveTo>
                    <a:pt x="102" y="1"/>
                  </a:moveTo>
                  <a:cubicBezTo>
                    <a:pt x="101" y="1"/>
                    <a:pt x="100" y="1"/>
                    <a:pt x="99" y="1"/>
                  </a:cubicBezTo>
                  <a:cubicBezTo>
                    <a:pt x="86" y="1"/>
                    <a:pt x="74" y="4"/>
                    <a:pt x="64" y="10"/>
                  </a:cubicBezTo>
                  <a:cubicBezTo>
                    <a:pt x="24" y="26"/>
                    <a:pt x="0" y="67"/>
                    <a:pt x="5" y="110"/>
                  </a:cubicBezTo>
                  <a:cubicBezTo>
                    <a:pt x="8" y="150"/>
                    <a:pt x="108" y="1127"/>
                    <a:pt x="841" y="1200"/>
                  </a:cubicBezTo>
                  <a:cubicBezTo>
                    <a:pt x="875" y="1203"/>
                    <a:pt x="909" y="1204"/>
                    <a:pt x="943" y="1204"/>
                  </a:cubicBezTo>
                  <a:cubicBezTo>
                    <a:pt x="959" y="1204"/>
                    <a:pt x="976" y="1204"/>
                    <a:pt x="993" y="1203"/>
                  </a:cubicBezTo>
                  <a:cubicBezTo>
                    <a:pt x="1622" y="1177"/>
                    <a:pt x="2061" y="619"/>
                    <a:pt x="2080" y="596"/>
                  </a:cubicBezTo>
                  <a:cubicBezTo>
                    <a:pt x="2130" y="530"/>
                    <a:pt x="2083" y="436"/>
                    <a:pt x="2001" y="436"/>
                  </a:cubicBezTo>
                  <a:cubicBezTo>
                    <a:pt x="2000" y="436"/>
                    <a:pt x="1999" y="436"/>
                    <a:pt x="1997" y="436"/>
                  </a:cubicBezTo>
                  <a:cubicBezTo>
                    <a:pt x="1990" y="437"/>
                    <a:pt x="1985" y="437"/>
                    <a:pt x="1979" y="438"/>
                  </a:cubicBezTo>
                  <a:cubicBezTo>
                    <a:pt x="1829" y="474"/>
                    <a:pt x="1676" y="495"/>
                    <a:pt x="1522" y="502"/>
                  </a:cubicBezTo>
                  <a:cubicBezTo>
                    <a:pt x="1490" y="503"/>
                    <a:pt x="1458" y="504"/>
                    <a:pt x="1427" y="504"/>
                  </a:cubicBezTo>
                  <a:cubicBezTo>
                    <a:pt x="608" y="504"/>
                    <a:pt x="181" y="39"/>
                    <a:pt x="177" y="33"/>
                  </a:cubicBezTo>
                  <a:cubicBezTo>
                    <a:pt x="158" y="13"/>
                    <a:pt x="131" y="1"/>
                    <a:pt x="1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4"/>
            <p:cNvSpPr/>
            <p:nvPr/>
          </p:nvSpPr>
          <p:spPr>
            <a:xfrm>
              <a:off x="3576075" y="2859625"/>
              <a:ext cx="59175" cy="35075"/>
            </a:xfrm>
            <a:custGeom>
              <a:avLst/>
              <a:gdLst/>
              <a:ahLst/>
              <a:cxnLst/>
              <a:rect l="l" t="t" r="r" b="b"/>
              <a:pathLst>
                <a:path w="2367" h="1403" extrusionOk="0">
                  <a:moveTo>
                    <a:pt x="208" y="198"/>
                  </a:moveTo>
                  <a:cubicBezTo>
                    <a:pt x="208" y="199"/>
                    <a:pt x="654" y="701"/>
                    <a:pt x="1531" y="701"/>
                  </a:cubicBezTo>
                  <a:cubicBezTo>
                    <a:pt x="1563" y="701"/>
                    <a:pt x="1597" y="701"/>
                    <a:pt x="1630" y="699"/>
                  </a:cubicBezTo>
                  <a:cubicBezTo>
                    <a:pt x="1790" y="693"/>
                    <a:pt x="1949" y="670"/>
                    <a:pt x="2106" y="633"/>
                  </a:cubicBezTo>
                  <a:lnTo>
                    <a:pt x="2106" y="633"/>
                  </a:lnTo>
                  <a:cubicBezTo>
                    <a:pt x="2106" y="633"/>
                    <a:pt x="1683" y="1179"/>
                    <a:pt x="1094" y="1204"/>
                  </a:cubicBezTo>
                  <a:cubicBezTo>
                    <a:pt x="1078" y="1204"/>
                    <a:pt x="1063" y="1205"/>
                    <a:pt x="1048" y="1205"/>
                  </a:cubicBezTo>
                  <a:cubicBezTo>
                    <a:pt x="1017" y="1205"/>
                    <a:pt x="986" y="1203"/>
                    <a:pt x="955" y="1200"/>
                  </a:cubicBezTo>
                  <a:cubicBezTo>
                    <a:pt x="294" y="1134"/>
                    <a:pt x="208" y="199"/>
                    <a:pt x="208" y="198"/>
                  </a:cubicBezTo>
                  <a:close/>
                  <a:moveTo>
                    <a:pt x="208" y="0"/>
                  </a:moveTo>
                  <a:cubicBezTo>
                    <a:pt x="205" y="0"/>
                    <a:pt x="203" y="0"/>
                    <a:pt x="200" y="1"/>
                  </a:cubicBezTo>
                  <a:lnTo>
                    <a:pt x="199" y="1"/>
                  </a:lnTo>
                  <a:cubicBezTo>
                    <a:pt x="86" y="5"/>
                    <a:pt x="0" y="103"/>
                    <a:pt x="10" y="216"/>
                  </a:cubicBezTo>
                  <a:cubicBezTo>
                    <a:pt x="15" y="261"/>
                    <a:pt x="122" y="1315"/>
                    <a:pt x="936" y="1397"/>
                  </a:cubicBezTo>
                  <a:cubicBezTo>
                    <a:pt x="973" y="1401"/>
                    <a:pt x="1011" y="1403"/>
                    <a:pt x="1050" y="1403"/>
                  </a:cubicBezTo>
                  <a:cubicBezTo>
                    <a:pt x="1067" y="1403"/>
                    <a:pt x="1085" y="1402"/>
                    <a:pt x="1103" y="1402"/>
                  </a:cubicBezTo>
                  <a:cubicBezTo>
                    <a:pt x="1776" y="1372"/>
                    <a:pt x="2243" y="780"/>
                    <a:pt x="2262" y="755"/>
                  </a:cubicBezTo>
                  <a:cubicBezTo>
                    <a:pt x="2367" y="621"/>
                    <a:pt x="2265" y="435"/>
                    <a:pt x="2109" y="435"/>
                  </a:cubicBezTo>
                  <a:cubicBezTo>
                    <a:pt x="2094" y="435"/>
                    <a:pt x="2078" y="437"/>
                    <a:pt x="2062" y="441"/>
                  </a:cubicBezTo>
                  <a:cubicBezTo>
                    <a:pt x="1918" y="475"/>
                    <a:pt x="1770" y="495"/>
                    <a:pt x="1623" y="501"/>
                  </a:cubicBezTo>
                  <a:cubicBezTo>
                    <a:pt x="1591" y="503"/>
                    <a:pt x="1561" y="503"/>
                    <a:pt x="1531" y="503"/>
                  </a:cubicBezTo>
                  <a:cubicBezTo>
                    <a:pt x="753" y="503"/>
                    <a:pt x="360" y="72"/>
                    <a:pt x="357" y="67"/>
                  </a:cubicBezTo>
                  <a:cubicBezTo>
                    <a:pt x="318" y="24"/>
                    <a:pt x="265" y="0"/>
                    <a:pt x="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4"/>
            <p:cNvSpPr/>
            <p:nvPr/>
          </p:nvSpPr>
          <p:spPr>
            <a:xfrm>
              <a:off x="3433375" y="2213350"/>
              <a:ext cx="425725" cy="179775"/>
            </a:xfrm>
            <a:custGeom>
              <a:avLst/>
              <a:gdLst/>
              <a:ahLst/>
              <a:cxnLst/>
              <a:rect l="l" t="t" r="r" b="b"/>
              <a:pathLst>
                <a:path w="17029" h="7191" extrusionOk="0">
                  <a:moveTo>
                    <a:pt x="871" y="1"/>
                  </a:moveTo>
                  <a:cubicBezTo>
                    <a:pt x="869" y="1"/>
                    <a:pt x="868" y="1"/>
                    <a:pt x="866" y="1"/>
                  </a:cubicBezTo>
                  <a:cubicBezTo>
                    <a:pt x="824" y="3"/>
                    <a:pt x="790" y="29"/>
                    <a:pt x="776" y="67"/>
                  </a:cubicBezTo>
                  <a:lnTo>
                    <a:pt x="18" y="2239"/>
                  </a:lnTo>
                  <a:cubicBezTo>
                    <a:pt x="0" y="2289"/>
                    <a:pt x="24" y="2342"/>
                    <a:pt x="72" y="2363"/>
                  </a:cubicBezTo>
                  <a:cubicBezTo>
                    <a:pt x="141" y="2394"/>
                    <a:pt x="7100" y="5419"/>
                    <a:pt x="11254" y="6299"/>
                  </a:cubicBezTo>
                  <a:cubicBezTo>
                    <a:pt x="15407" y="7188"/>
                    <a:pt x="16836" y="7190"/>
                    <a:pt x="16895" y="7190"/>
                  </a:cubicBezTo>
                  <a:lnTo>
                    <a:pt x="16898" y="7189"/>
                  </a:lnTo>
                  <a:cubicBezTo>
                    <a:pt x="17007" y="7185"/>
                    <a:pt x="17029" y="7032"/>
                    <a:pt x="16926" y="6996"/>
                  </a:cubicBezTo>
                  <a:cubicBezTo>
                    <a:pt x="16825" y="6963"/>
                    <a:pt x="6988" y="3673"/>
                    <a:pt x="4871" y="2384"/>
                  </a:cubicBezTo>
                  <a:cubicBezTo>
                    <a:pt x="3715" y="1676"/>
                    <a:pt x="2304" y="837"/>
                    <a:pt x="1249" y="211"/>
                  </a:cubicBezTo>
                  <a:lnTo>
                    <a:pt x="920" y="15"/>
                  </a:lnTo>
                  <a:cubicBezTo>
                    <a:pt x="905" y="5"/>
                    <a:pt x="888" y="1"/>
                    <a:pt x="8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4"/>
            <p:cNvSpPr/>
            <p:nvPr/>
          </p:nvSpPr>
          <p:spPr>
            <a:xfrm>
              <a:off x="3430600" y="2210875"/>
              <a:ext cx="430350" cy="184700"/>
            </a:xfrm>
            <a:custGeom>
              <a:avLst/>
              <a:gdLst/>
              <a:ahLst/>
              <a:cxnLst/>
              <a:rect l="l" t="t" r="r" b="b"/>
              <a:pathLst>
                <a:path w="17214" h="7388" extrusionOk="0">
                  <a:moveTo>
                    <a:pt x="980" y="198"/>
                  </a:moveTo>
                  <a:cubicBezTo>
                    <a:pt x="2055" y="837"/>
                    <a:pt x="3648" y="1783"/>
                    <a:pt x="4931" y="2568"/>
                  </a:cubicBezTo>
                  <a:cubicBezTo>
                    <a:pt x="7083" y="3878"/>
                    <a:pt x="17005" y="7190"/>
                    <a:pt x="17005" y="7190"/>
                  </a:cubicBezTo>
                  <a:cubicBezTo>
                    <a:pt x="17005" y="7190"/>
                    <a:pt x="17004" y="7190"/>
                    <a:pt x="17003" y="7190"/>
                  </a:cubicBezTo>
                  <a:cubicBezTo>
                    <a:pt x="16948" y="7190"/>
                    <a:pt x="15494" y="7181"/>
                    <a:pt x="11385" y="6301"/>
                  </a:cubicBezTo>
                  <a:cubicBezTo>
                    <a:pt x="7194" y="5412"/>
                    <a:pt x="222" y="2372"/>
                    <a:pt x="222" y="2372"/>
                  </a:cubicBezTo>
                  <a:lnTo>
                    <a:pt x="980" y="198"/>
                  </a:lnTo>
                  <a:close/>
                  <a:moveTo>
                    <a:pt x="979" y="0"/>
                  </a:moveTo>
                  <a:cubicBezTo>
                    <a:pt x="976" y="0"/>
                    <a:pt x="974" y="0"/>
                    <a:pt x="972" y="0"/>
                  </a:cubicBezTo>
                  <a:lnTo>
                    <a:pt x="971" y="2"/>
                  </a:lnTo>
                  <a:cubicBezTo>
                    <a:pt x="891" y="5"/>
                    <a:pt x="820" y="57"/>
                    <a:pt x="793" y="133"/>
                  </a:cubicBezTo>
                  <a:lnTo>
                    <a:pt x="35" y="2307"/>
                  </a:lnTo>
                  <a:cubicBezTo>
                    <a:pt x="1" y="2404"/>
                    <a:pt x="48" y="2512"/>
                    <a:pt x="143" y="2553"/>
                  </a:cubicBezTo>
                  <a:cubicBezTo>
                    <a:pt x="213" y="2583"/>
                    <a:pt x="7182" y="5612"/>
                    <a:pt x="11344" y="6495"/>
                  </a:cubicBezTo>
                  <a:cubicBezTo>
                    <a:pt x="15375" y="7358"/>
                    <a:pt x="16852" y="7388"/>
                    <a:pt x="16996" y="7388"/>
                  </a:cubicBezTo>
                  <a:cubicBezTo>
                    <a:pt x="17001" y="7388"/>
                    <a:pt x="17004" y="7388"/>
                    <a:pt x="17006" y="7388"/>
                  </a:cubicBezTo>
                  <a:lnTo>
                    <a:pt x="17014" y="7388"/>
                  </a:lnTo>
                  <a:cubicBezTo>
                    <a:pt x="17109" y="7384"/>
                    <a:pt x="17188" y="7313"/>
                    <a:pt x="17201" y="7218"/>
                  </a:cubicBezTo>
                  <a:cubicBezTo>
                    <a:pt x="17214" y="7124"/>
                    <a:pt x="17158" y="7033"/>
                    <a:pt x="17067" y="7003"/>
                  </a:cubicBezTo>
                  <a:cubicBezTo>
                    <a:pt x="16969" y="6970"/>
                    <a:pt x="7142" y="3682"/>
                    <a:pt x="5034" y="2399"/>
                  </a:cubicBezTo>
                  <a:cubicBezTo>
                    <a:pt x="3862" y="1683"/>
                    <a:pt x="2425" y="828"/>
                    <a:pt x="1375" y="203"/>
                  </a:cubicBezTo>
                  <a:lnTo>
                    <a:pt x="1082" y="28"/>
                  </a:lnTo>
                  <a:cubicBezTo>
                    <a:pt x="1050" y="9"/>
                    <a:pt x="1014" y="0"/>
                    <a:pt x="9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4"/>
            <p:cNvSpPr/>
            <p:nvPr/>
          </p:nvSpPr>
          <p:spPr>
            <a:xfrm>
              <a:off x="3592875" y="3152300"/>
              <a:ext cx="453725" cy="282725"/>
            </a:xfrm>
            <a:custGeom>
              <a:avLst/>
              <a:gdLst/>
              <a:ahLst/>
              <a:cxnLst/>
              <a:rect l="l" t="t" r="r" b="b"/>
              <a:pathLst>
                <a:path w="18149" h="11309" extrusionOk="0">
                  <a:moveTo>
                    <a:pt x="17105" y="0"/>
                  </a:moveTo>
                  <a:lnTo>
                    <a:pt x="4007" y="3007"/>
                  </a:lnTo>
                  <a:lnTo>
                    <a:pt x="0" y="9232"/>
                  </a:lnTo>
                  <a:lnTo>
                    <a:pt x="4580" y="4903"/>
                  </a:lnTo>
                  <a:lnTo>
                    <a:pt x="6226" y="11309"/>
                  </a:lnTo>
                  <a:lnTo>
                    <a:pt x="18148" y="369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4"/>
            <p:cNvSpPr/>
            <p:nvPr/>
          </p:nvSpPr>
          <p:spPr>
            <a:xfrm>
              <a:off x="3451500" y="3152300"/>
              <a:ext cx="141400" cy="230825"/>
            </a:xfrm>
            <a:custGeom>
              <a:avLst/>
              <a:gdLst/>
              <a:ahLst/>
              <a:cxnLst/>
              <a:rect l="l" t="t" r="r" b="b"/>
              <a:pathLst>
                <a:path w="5656" h="9233" extrusionOk="0">
                  <a:moveTo>
                    <a:pt x="3006" y="0"/>
                  </a:moveTo>
                  <a:lnTo>
                    <a:pt x="1" y="1861"/>
                  </a:lnTo>
                  <a:lnTo>
                    <a:pt x="144" y="8159"/>
                  </a:lnTo>
                  <a:lnTo>
                    <a:pt x="2720" y="4259"/>
                  </a:lnTo>
                  <a:lnTo>
                    <a:pt x="5655" y="9232"/>
                  </a:lnTo>
                  <a:lnTo>
                    <a:pt x="3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4"/>
            <p:cNvSpPr/>
            <p:nvPr/>
          </p:nvSpPr>
          <p:spPr>
            <a:xfrm>
              <a:off x="3938700" y="1881425"/>
              <a:ext cx="478825" cy="661325"/>
            </a:xfrm>
            <a:custGeom>
              <a:avLst/>
              <a:gdLst/>
              <a:ahLst/>
              <a:cxnLst/>
              <a:rect l="l" t="t" r="r" b="b"/>
              <a:pathLst>
                <a:path w="19153" h="26453" extrusionOk="0">
                  <a:moveTo>
                    <a:pt x="121" y="0"/>
                  </a:moveTo>
                  <a:cubicBezTo>
                    <a:pt x="44" y="4"/>
                    <a:pt x="0" y="90"/>
                    <a:pt x="43" y="154"/>
                  </a:cubicBezTo>
                  <a:cubicBezTo>
                    <a:pt x="776" y="1249"/>
                    <a:pt x="1301" y="3055"/>
                    <a:pt x="1647" y="5675"/>
                  </a:cubicBezTo>
                  <a:cubicBezTo>
                    <a:pt x="2233" y="10109"/>
                    <a:pt x="1809" y="13533"/>
                    <a:pt x="1361" y="17158"/>
                  </a:cubicBezTo>
                  <a:cubicBezTo>
                    <a:pt x="1255" y="18013"/>
                    <a:pt x="1149" y="18871"/>
                    <a:pt x="1056" y="19746"/>
                  </a:cubicBezTo>
                  <a:cubicBezTo>
                    <a:pt x="1051" y="19791"/>
                    <a:pt x="1078" y="19832"/>
                    <a:pt x="1120" y="19849"/>
                  </a:cubicBezTo>
                  <a:cubicBezTo>
                    <a:pt x="4876" y="21271"/>
                    <a:pt x="10523" y="22041"/>
                    <a:pt x="12960" y="22323"/>
                  </a:cubicBezTo>
                  <a:cubicBezTo>
                    <a:pt x="12582" y="22337"/>
                    <a:pt x="12199" y="22344"/>
                    <a:pt x="11813" y="22344"/>
                  </a:cubicBezTo>
                  <a:cubicBezTo>
                    <a:pt x="7782" y="22344"/>
                    <a:pt x="3400" y="21644"/>
                    <a:pt x="1004" y="21195"/>
                  </a:cubicBezTo>
                  <a:cubicBezTo>
                    <a:pt x="999" y="21194"/>
                    <a:pt x="993" y="21194"/>
                    <a:pt x="988" y="21194"/>
                  </a:cubicBezTo>
                  <a:cubicBezTo>
                    <a:pt x="986" y="21194"/>
                    <a:pt x="984" y="21194"/>
                    <a:pt x="982" y="21194"/>
                  </a:cubicBezTo>
                  <a:cubicBezTo>
                    <a:pt x="962" y="21194"/>
                    <a:pt x="943" y="21201"/>
                    <a:pt x="927" y="21213"/>
                  </a:cubicBezTo>
                  <a:cubicBezTo>
                    <a:pt x="905" y="21229"/>
                    <a:pt x="890" y="21254"/>
                    <a:pt x="888" y="21281"/>
                  </a:cubicBezTo>
                  <a:cubicBezTo>
                    <a:pt x="746" y="22519"/>
                    <a:pt x="611" y="23607"/>
                    <a:pt x="501" y="24452"/>
                  </a:cubicBezTo>
                  <a:cubicBezTo>
                    <a:pt x="493" y="24507"/>
                    <a:pt x="533" y="24556"/>
                    <a:pt x="586" y="24563"/>
                  </a:cubicBezTo>
                  <a:cubicBezTo>
                    <a:pt x="2477" y="24811"/>
                    <a:pt x="4205" y="24968"/>
                    <a:pt x="5860" y="25039"/>
                  </a:cubicBezTo>
                  <a:cubicBezTo>
                    <a:pt x="9887" y="25790"/>
                    <a:pt x="13437" y="26265"/>
                    <a:pt x="16416" y="26453"/>
                  </a:cubicBezTo>
                  <a:lnTo>
                    <a:pt x="16426" y="26453"/>
                  </a:lnTo>
                  <a:cubicBezTo>
                    <a:pt x="16473" y="26450"/>
                    <a:pt x="16514" y="26415"/>
                    <a:pt x="16520" y="26366"/>
                  </a:cubicBezTo>
                  <a:cubicBezTo>
                    <a:pt x="16548" y="26163"/>
                    <a:pt x="19152" y="5884"/>
                    <a:pt x="3977" y="867"/>
                  </a:cubicBezTo>
                  <a:cubicBezTo>
                    <a:pt x="2680" y="438"/>
                    <a:pt x="1388" y="147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4"/>
            <p:cNvSpPr/>
            <p:nvPr/>
          </p:nvSpPr>
          <p:spPr>
            <a:xfrm>
              <a:off x="3935575" y="1878925"/>
              <a:ext cx="484625" cy="666275"/>
            </a:xfrm>
            <a:custGeom>
              <a:avLst/>
              <a:gdLst/>
              <a:ahLst/>
              <a:cxnLst/>
              <a:rect l="l" t="t" r="r" b="b"/>
              <a:pathLst>
                <a:path w="19385" h="26651" extrusionOk="0">
                  <a:moveTo>
                    <a:pt x="250" y="200"/>
                  </a:moveTo>
                  <a:cubicBezTo>
                    <a:pt x="1466" y="342"/>
                    <a:pt x="2740" y="622"/>
                    <a:pt x="4071" y="1062"/>
                  </a:cubicBezTo>
                  <a:cubicBezTo>
                    <a:pt x="19342" y="6111"/>
                    <a:pt x="16546" y="26454"/>
                    <a:pt x="16546" y="26454"/>
                  </a:cubicBezTo>
                  <a:cubicBezTo>
                    <a:pt x="13379" y="26255"/>
                    <a:pt x="9767" y="25744"/>
                    <a:pt x="6003" y="25042"/>
                  </a:cubicBezTo>
                  <a:cubicBezTo>
                    <a:pt x="4248" y="24965"/>
                    <a:pt x="2480" y="24796"/>
                    <a:pt x="723" y="24565"/>
                  </a:cubicBezTo>
                  <a:cubicBezTo>
                    <a:pt x="833" y="23718"/>
                    <a:pt x="969" y="22630"/>
                    <a:pt x="1110" y="21392"/>
                  </a:cubicBezTo>
                  <a:cubicBezTo>
                    <a:pt x="3353" y="21812"/>
                    <a:pt x="7840" y="22542"/>
                    <a:pt x="11949" y="22542"/>
                  </a:cubicBezTo>
                  <a:cubicBezTo>
                    <a:pt x="12394" y="22542"/>
                    <a:pt x="12835" y="22534"/>
                    <a:pt x="13269" y="22515"/>
                  </a:cubicBezTo>
                  <a:cubicBezTo>
                    <a:pt x="13612" y="22499"/>
                    <a:pt x="13951" y="22479"/>
                    <a:pt x="14282" y="22451"/>
                  </a:cubicBezTo>
                  <a:cubicBezTo>
                    <a:pt x="14282" y="22451"/>
                    <a:pt x="6203" y="21720"/>
                    <a:pt x="1279" y="19856"/>
                  </a:cubicBezTo>
                  <a:cubicBezTo>
                    <a:pt x="1757" y="15344"/>
                    <a:pt x="2600" y="11278"/>
                    <a:pt x="1870" y="5761"/>
                  </a:cubicBezTo>
                  <a:cubicBezTo>
                    <a:pt x="1503" y="2991"/>
                    <a:pt x="958" y="1258"/>
                    <a:pt x="250" y="200"/>
                  </a:cubicBezTo>
                  <a:close/>
                  <a:moveTo>
                    <a:pt x="250" y="0"/>
                  </a:moveTo>
                  <a:cubicBezTo>
                    <a:pt x="247" y="0"/>
                    <a:pt x="245" y="1"/>
                    <a:pt x="242" y="1"/>
                  </a:cubicBezTo>
                  <a:lnTo>
                    <a:pt x="240" y="1"/>
                  </a:lnTo>
                  <a:cubicBezTo>
                    <a:pt x="87" y="8"/>
                    <a:pt x="0" y="180"/>
                    <a:pt x="85" y="308"/>
                  </a:cubicBezTo>
                  <a:cubicBezTo>
                    <a:pt x="810" y="1390"/>
                    <a:pt x="1328" y="3182"/>
                    <a:pt x="1674" y="5786"/>
                  </a:cubicBezTo>
                  <a:cubicBezTo>
                    <a:pt x="2259" y="10210"/>
                    <a:pt x="1836" y="13628"/>
                    <a:pt x="1387" y="17248"/>
                  </a:cubicBezTo>
                  <a:cubicBezTo>
                    <a:pt x="1281" y="18102"/>
                    <a:pt x="1175" y="18959"/>
                    <a:pt x="1082" y="19834"/>
                  </a:cubicBezTo>
                  <a:cubicBezTo>
                    <a:pt x="1072" y="19923"/>
                    <a:pt x="1125" y="20008"/>
                    <a:pt x="1209" y="20040"/>
                  </a:cubicBezTo>
                  <a:cubicBezTo>
                    <a:pt x="4361" y="21233"/>
                    <a:pt x="8835" y="21968"/>
                    <a:pt x="11643" y="22342"/>
                  </a:cubicBezTo>
                  <a:cubicBezTo>
                    <a:pt x="7703" y="22309"/>
                    <a:pt x="3480" y="21634"/>
                    <a:pt x="1147" y="21197"/>
                  </a:cubicBezTo>
                  <a:cubicBezTo>
                    <a:pt x="1136" y="21194"/>
                    <a:pt x="1124" y="21193"/>
                    <a:pt x="1113" y="21193"/>
                  </a:cubicBezTo>
                  <a:cubicBezTo>
                    <a:pt x="1110" y="21193"/>
                    <a:pt x="1106" y="21193"/>
                    <a:pt x="1103" y="21193"/>
                  </a:cubicBezTo>
                  <a:cubicBezTo>
                    <a:pt x="1004" y="21198"/>
                    <a:pt x="925" y="21272"/>
                    <a:pt x="914" y="21369"/>
                  </a:cubicBezTo>
                  <a:cubicBezTo>
                    <a:pt x="773" y="22606"/>
                    <a:pt x="637" y="23692"/>
                    <a:pt x="528" y="24538"/>
                  </a:cubicBezTo>
                  <a:cubicBezTo>
                    <a:pt x="513" y="24646"/>
                    <a:pt x="589" y="24746"/>
                    <a:pt x="698" y="24760"/>
                  </a:cubicBezTo>
                  <a:cubicBezTo>
                    <a:pt x="2591" y="25008"/>
                    <a:pt x="4323" y="25165"/>
                    <a:pt x="5994" y="25239"/>
                  </a:cubicBezTo>
                  <a:cubicBezTo>
                    <a:pt x="9996" y="25987"/>
                    <a:pt x="13551" y="26462"/>
                    <a:pt x="16535" y="26651"/>
                  </a:cubicBezTo>
                  <a:lnTo>
                    <a:pt x="16555" y="26651"/>
                  </a:lnTo>
                  <a:cubicBezTo>
                    <a:pt x="16651" y="26646"/>
                    <a:pt x="16729" y="26575"/>
                    <a:pt x="16743" y="26480"/>
                  </a:cubicBezTo>
                  <a:cubicBezTo>
                    <a:pt x="16770" y="26275"/>
                    <a:pt x="19385" y="5916"/>
                    <a:pt x="4134" y="872"/>
                  </a:cubicBezTo>
                  <a:cubicBezTo>
                    <a:pt x="2831" y="441"/>
                    <a:pt x="1532" y="148"/>
                    <a:pt x="273" y="2"/>
                  </a:cubicBezTo>
                  <a:cubicBezTo>
                    <a:pt x="265" y="1"/>
                    <a:pt x="258" y="0"/>
                    <a:pt x="2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4"/>
            <p:cNvSpPr/>
            <p:nvPr/>
          </p:nvSpPr>
          <p:spPr>
            <a:xfrm>
              <a:off x="4104225" y="3361900"/>
              <a:ext cx="970075" cy="1406025"/>
            </a:xfrm>
            <a:custGeom>
              <a:avLst/>
              <a:gdLst/>
              <a:ahLst/>
              <a:cxnLst/>
              <a:rect l="l" t="t" r="r" b="b"/>
              <a:pathLst>
                <a:path w="38803" h="56241" extrusionOk="0">
                  <a:moveTo>
                    <a:pt x="8220" y="1"/>
                  </a:moveTo>
                  <a:cubicBezTo>
                    <a:pt x="6671" y="1"/>
                    <a:pt x="5170" y="657"/>
                    <a:pt x="4119" y="1831"/>
                  </a:cubicBezTo>
                  <a:cubicBezTo>
                    <a:pt x="3809" y="2170"/>
                    <a:pt x="3543" y="2548"/>
                    <a:pt x="3329" y="2956"/>
                  </a:cubicBezTo>
                  <a:cubicBezTo>
                    <a:pt x="2101" y="5289"/>
                    <a:pt x="1225" y="7793"/>
                    <a:pt x="731" y="10385"/>
                  </a:cubicBezTo>
                  <a:lnTo>
                    <a:pt x="731" y="10389"/>
                  </a:lnTo>
                  <a:cubicBezTo>
                    <a:pt x="10" y="14219"/>
                    <a:pt x="1" y="18891"/>
                    <a:pt x="1732" y="24181"/>
                  </a:cubicBezTo>
                  <a:cubicBezTo>
                    <a:pt x="2714" y="27188"/>
                    <a:pt x="5535" y="31971"/>
                    <a:pt x="8804" y="36943"/>
                  </a:cubicBezTo>
                  <a:cubicBezTo>
                    <a:pt x="9194" y="37536"/>
                    <a:pt x="9594" y="38133"/>
                    <a:pt x="9993" y="38730"/>
                  </a:cubicBezTo>
                  <a:cubicBezTo>
                    <a:pt x="10887" y="40060"/>
                    <a:pt x="11801" y="41392"/>
                    <a:pt x="12707" y="42693"/>
                  </a:cubicBezTo>
                  <a:cubicBezTo>
                    <a:pt x="14291" y="44960"/>
                    <a:pt x="15854" y="47133"/>
                    <a:pt x="17250" y="49049"/>
                  </a:cubicBezTo>
                  <a:cubicBezTo>
                    <a:pt x="20338" y="53270"/>
                    <a:pt x="22631" y="56240"/>
                    <a:pt x="22631" y="56240"/>
                  </a:cubicBezTo>
                  <a:lnTo>
                    <a:pt x="26148" y="53686"/>
                  </a:lnTo>
                  <a:lnTo>
                    <a:pt x="38802" y="44505"/>
                  </a:lnTo>
                  <a:lnTo>
                    <a:pt x="38060" y="43221"/>
                  </a:lnTo>
                  <a:lnTo>
                    <a:pt x="34654" y="37347"/>
                  </a:lnTo>
                  <a:cubicBezTo>
                    <a:pt x="34654" y="37347"/>
                    <a:pt x="24632" y="15718"/>
                    <a:pt x="19195" y="8147"/>
                  </a:cubicBezTo>
                  <a:cubicBezTo>
                    <a:pt x="16138" y="3896"/>
                    <a:pt x="13020" y="1680"/>
                    <a:pt x="10560" y="525"/>
                  </a:cubicBezTo>
                  <a:cubicBezTo>
                    <a:pt x="9803" y="170"/>
                    <a:pt x="9005" y="1"/>
                    <a:pt x="8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4"/>
            <p:cNvSpPr/>
            <p:nvPr/>
          </p:nvSpPr>
          <p:spPr>
            <a:xfrm>
              <a:off x="4203525" y="3359150"/>
              <a:ext cx="855050" cy="1231750"/>
            </a:xfrm>
            <a:custGeom>
              <a:avLst/>
              <a:gdLst/>
              <a:ahLst/>
              <a:cxnLst/>
              <a:rect l="l" t="t" r="r" b="b"/>
              <a:pathLst>
                <a:path w="34202" h="49270" extrusionOk="0">
                  <a:moveTo>
                    <a:pt x="4247" y="0"/>
                  </a:moveTo>
                  <a:cubicBezTo>
                    <a:pt x="2687" y="0"/>
                    <a:pt x="1155" y="650"/>
                    <a:pt x="64" y="1867"/>
                  </a:cubicBezTo>
                  <a:cubicBezTo>
                    <a:pt x="0" y="1938"/>
                    <a:pt x="51" y="2051"/>
                    <a:pt x="146" y="2052"/>
                  </a:cubicBezTo>
                  <a:cubicBezTo>
                    <a:pt x="1290" y="2063"/>
                    <a:pt x="3152" y="2489"/>
                    <a:pt x="5526" y="4443"/>
                  </a:cubicBezTo>
                  <a:cubicBezTo>
                    <a:pt x="9503" y="7726"/>
                    <a:pt x="14471" y="15175"/>
                    <a:pt x="15099" y="16128"/>
                  </a:cubicBezTo>
                  <a:lnTo>
                    <a:pt x="10750" y="18496"/>
                  </a:lnTo>
                  <a:lnTo>
                    <a:pt x="7745" y="27728"/>
                  </a:lnTo>
                  <a:cubicBezTo>
                    <a:pt x="7729" y="27779"/>
                    <a:pt x="7752" y="27835"/>
                    <a:pt x="7800" y="27860"/>
                  </a:cubicBezTo>
                  <a:cubicBezTo>
                    <a:pt x="7814" y="27868"/>
                    <a:pt x="7829" y="27872"/>
                    <a:pt x="7845" y="27872"/>
                  </a:cubicBezTo>
                  <a:cubicBezTo>
                    <a:pt x="7847" y="27872"/>
                    <a:pt x="7849" y="27872"/>
                    <a:pt x="7850" y="27872"/>
                  </a:cubicBezTo>
                  <a:cubicBezTo>
                    <a:pt x="7885" y="27872"/>
                    <a:pt x="7919" y="27857"/>
                    <a:pt x="7940" y="27829"/>
                  </a:cubicBezTo>
                  <a:lnTo>
                    <a:pt x="12820" y="21320"/>
                  </a:lnTo>
                  <a:lnTo>
                    <a:pt x="16375" y="20275"/>
                  </a:lnTo>
                  <a:lnTo>
                    <a:pt x="19119" y="26792"/>
                  </a:lnTo>
                  <a:lnTo>
                    <a:pt x="19024" y="30073"/>
                  </a:lnTo>
                  <a:lnTo>
                    <a:pt x="17628" y="32756"/>
                  </a:lnTo>
                  <a:cubicBezTo>
                    <a:pt x="17589" y="32830"/>
                    <a:pt x="17644" y="32918"/>
                    <a:pt x="17727" y="32918"/>
                  </a:cubicBezTo>
                  <a:cubicBezTo>
                    <a:pt x="17742" y="32918"/>
                    <a:pt x="17757" y="32915"/>
                    <a:pt x="17771" y="32909"/>
                  </a:cubicBezTo>
                  <a:lnTo>
                    <a:pt x="20265" y="31820"/>
                  </a:lnTo>
                  <a:lnTo>
                    <a:pt x="21117" y="31158"/>
                  </a:lnTo>
                  <a:lnTo>
                    <a:pt x="23151" y="35936"/>
                  </a:lnTo>
                  <a:cubicBezTo>
                    <a:pt x="22277" y="36052"/>
                    <a:pt x="17685" y="36699"/>
                    <a:pt x="14787" y="37857"/>
                  </a:cubicBezTo>
                  <a:cubicBezTo>
                    <a:pt x="12846" y="38634"/>
                    <a:pt x="10382" y="40934"/>
                    <a:pt x="8655" y="42726"/>
                  </a:cubicBezTo>
                  <a:cubicBezTo>
                    <a:pt x="8619" y="42764"/>
                    <a:pt x="8614" y="42822"/>
                    <a:pt x="8644" y="42866"/>
                  </a:cubicBezTo>
                  <a:cubicBezTo>
                    <a:pt x="10032" y="44852"/>
                    <a:pt x="11518" y="46932"/>
                    <a:pt x="13189" y="49224"/>
                  </a:cubicBezTo>
                  <a:cubicBezTo>
                    <a:pt x="13209" y="49253"/>
                    <a:pt x="13243" y="49269"/>
                    <a:pt x="13279" y="49269"/>
                  </a:cubicBezTo>
                  <a:cubicBezTo>
                    <a:pt x="13289" y="49269"/>
                    <a:pt x="13299" y="49268"/>
                    <a:pt x="13308" y="49266"/>
                  </a:cubicBezTo>
                  <a:lnTo>
                    <a:pt x="34117" y="43439"/>
                  </a:lnTo>
                  <a:cubicBezTo>
                    <a:pt x="34150" y="43430"/>
                    <a:pt x="34177" y="43405"/>
                    <a:pt x="34190" y="43374"/>
                  </a:cubicBezTo>
                  <a:cubicBezTo>
                    <a:pt x="34202" y="43341"/>
                    <a:pt x="34200" y="43306"/>
                    <a:pt x="34183" y="43276"/>
                  </a:cubicBezTo>
                  <a:lnTo>
                    <a:pt x="30783" y="37411"/>
                  </a:lnTo>
                  <a:cubicBezTo>
                    <a:pt x="30682" y="37194"/>
                    <a:pt x="20694" y="15685"/>
                    <a:pt x="15313" y="8192"/>
                  </a:cubicBezTo>
                  <a:cubicBezTo>
                    <a:pt x="12731" y="4603"/>
                    <a:pt x="9812" y="2026"/>
                    <a:pt x="6635" y="535"/>
                  </a:cubicBezTo>
                  <a:cubicBezTo>
                    <a:pt x="5870" y="175"/>
                    <a:pt x="5054" y="0"/>
                    <a:pt x="42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4"/>
            <p:cNvSpPr/>
            <p:nvPr/>
          </p:nvSpPr>
          <p:spPr>
            <a:xfrm>
              <a:off x="4199875" y="3356375"/>
              <a:ext cx="862450" cy="1237300"/>
            </a:xfrm>
            <a:custGeom>
              <a:avLst/>
              <a:gdLst/>
              <a:ahLst/>
              <a:cxnLst/>
              <a:rect l="l" t="t" r="r" b="b"/>
              <a:pathLst>
                <a:path w="34498" h="49492" extrusionOk="0">
                  <a:moveTo>
                    <a:pt x="4395" y="222"/>
                  </a:moveTo>
                  <a:cubicBezTo>
                    <a:pt x="5203" y="222"/>
                    <a:pt x="6003" y="401"/>
                    <a:pt x="6735" y="746"/>
                  </a:cubicBezTo>
                  <a:cubicBezTo>
                    <a:pt x="9195" y="1901"/>
                    <a:pt x="12312" y="4117"/>
                    <a:pt x="15370" y="8368"/>
                  </a:cubicBezTo>
                  <a:cubicBezTo>
                    <a:pt x="20806" y="15939"/>
                    <a:pt x="30829" y="37568"/>
                    <a:pt x="30829" y="37568"/>
                  </a:cubicBezTo>
                  <a:lnTo>
                    <a:pt x="34234" y="43442"/>
                  </a:lnTo>
                  <a:lnTo>
                    <a:pt x="13425" y="49270"/>
                  </a:lnTo>
                  <a:cubicBezTo>
                    <a:pt x="12029" y="47354"/>
                    <a:pt x="10466" y="45181"/>
                    <a:pt x="8881" y="42914"/>
                  </a:cubicBezTo>
                  <a:cubicBezTo>
                    <a:pt x="10548" y="41184"/>
                    <a:pt x="13033" y="38847"/>
                    <a:pt x="14974" y="38071"/>
                  </a:cubicBezTo>
                  <a:cubicBezTo>
                    <a:pt x="18196" y="36782"/>
                    <a:pt x="23455" y="36138"/>
                    <a:pt x="23455" y="36138"/>
                  </a:cubicBezTo>
                  <a:lnTo>
                    <a:pt x="21309" y="31093"/>
                  </a:lnTo>
                  <a:lnTo>
                    <a:pt x="20342" y="31844"/>
                  </a:lnTo>
                  <a:lnTo>
                    <a:pt x="17874" y="32917"/>
                  </a:lnTo>
                  <a:lnTo>
                    <a:pt x="19269" y="30234"/>
                  </a:lnTo>
                  <a:lnTo>
                    <a:pt x="19376" y="26907"/>
                  </a:lnTo>
                  <a:lnTo>
                    <a:pt x="16586" y="20250"/>
                  </a:lnTo>
                  <a:lnTo>
                    <a:pt x="12935" y="21324"/>
                  </a:lnTo>
                  <a:lnTo>
                    <a:pt x="7998" y="27873"/>
                  </a:lnTo>
                  <a:lnTo>
                    <a:pt x="11003" y="18639"/>
                  </a:lnTo>
                  <a:lnTo>
                    <a:pt x="15404" y="16278"/>
                  </a:lnTo>
                  <a:cubicBezTo>
                    <a:pt x="15404" y="16278"/>
                    <a:pt x="10037" y="8012"/>
                    <a:pt x="5742" y="4468"/>
                  </a:cubicBezTo>
                  <a:cubicBezTo>
                    <a:pt x="3376" y="2520"/>
                    <a:pt x="1500" y="2063"/>
                    <a:pt x="294" y="2051"/>
                  </a:cubicBezTo>
                  <a:cubicBezTo>
                    <a:pt x="1339" y="887"/>
                    <a:pt x="2830" y="222"/>
                    <a:pt x="4395" y="222"/>
                  </a:cubicBezTo>
                  <a:close/>
                  <a:moveTo>
                    <a:pt x="4401" y="0"/>
                  </a:moveTo>
                  <a:cubicBezTo>
                    <a:pt x="4399" y="0"/>
                    <a:pt x="4396" y="0"/>
                    <a:pt x="4394" y="0"/>
                  </a:cubicBezTo>
                  <a:lnTo>
                    <a:pt x="4395" y="0"/>
                  </a:lnTo>
                  <a:cubicBezTo>
                    <a:pt x="2767" y="0"/>
                    <a:pt x="1215" y="693"/>
                    <a:pt x="128" y="1903"/>
                  </a:cubicBezTo>
                  <a:cubicBezTo>
                    <a:pt x="1" y="2045"/>
                    <a:pt x="100" y="2271"/>
                    <a:pt x="292" y="2274"/>
                  </a:cubicBezTo>
                  <a:cubicBezTo>
                    <a:pt x="1417" y="2286"/>
                    <a:pt x="3255" y="2706"/>
                    <a:pt x="5603" y="4641"/>
                  </a:cubicBezTo>
                  <a:cubicBezTo>
                    <a:pt x="9449" y="7814"/>
                    <a:pt x="14233" y="14910"/>
                    <a:pt x="15086" y="16197"/>
                  </a:cubicBezTo>
                  <a:lnTo>
                    <a:pt x="10898" y="18444"/>
                  </a:lnTo>
                  <a:cubicBezTo>
                    <a:pt x="10848" y="18470"/>
                    <a:pt x="10810" y="18516"/>
                    <a:pt x="10792" y="18570"/>
                  </a:cubicBezTo>
                  <a:lnTo>
                    <a:pt x="7786" y="27803"/>
                  </a:lnTo>
                  <a:cubicBezTo>
                    <a:pt x="7753" y="27906"/>
                    <a:pt x="7798" y="28018"/>
                    <a:pt x="7895" y="28068"/>
                  </a:cubicBezTo>
                  <a:cubicBezTo>
                    <a:pt x="7927" y="28085"/>
                    <a:pt x="7962" y="28093"/>
                    <a:pt x="7997" y="28093"/>
                  </a:cubicBezTo>
                  <a:cubicBezTo>
                    <a:pt x="8064" y="28093"/>
                    <a:pt x="8131" y="28062"/>
                    <a:pt x="8174" y="28005"/>
                  </a:cubicBezTo>
                  <a:lnTo>
                    <a:pt x="13068" y="21515"/>
                  </a:lnTo>
                  <a:lnTo>
                    <a:pt x="16457" y="20518"/>
                  </a:lnTo>
                  <a:lnTo>
                    <a:pt x="19154" y="26947"/>
                  </a:lnTo>
                  <a:lnTo>
                    <a:pt x="19049" y="30176"/>
                  </a:lnTo>
                  <a:lnTo>
                    <a:pt x="17677" y="32815"/>
                  </a:lnTo>
                  <a:cubicBezTo>
                    <a:pt x="17596" y="32971"/>
                    <a:pt x="17718" y="33139"/>
                    <a:pt x="17872" y="33139"/>
                  </a:cubicBezTo>
                  <a:cubicBezTo>
                    <a:pt x="17902" y="33139"/>
                    <a:pt x="17932" y="33133"/>
                    <a:pt x="17962" y="33120"/>
                  </a:cubicBezTo>
                  <a:lnTo>
                    <a:pt x="20431" y="32046"/>
                  </a:lnTo>
                  <a:cubicBezTo>
                    <a:pt x="20449" y="32040"/>
                    <a:pt x="20464" y="32030"/>
                    <a:pt x="20479" y="32019"/>
                  </a:cubicBezTo>
                  <a:lnTo>
                    <a:pt x="21218" y="31444"/>
                  </a:lnTo>
                  <a:lnTo>
                    <a:pt x="23137" y="35957"/>
                  </a:lnTo>
                  <a:cubicBezTo>
                    <a:pt x="21983" y="36113"/>
                    <a:pt x="17667" y="36754"/>
                    <a:pt x="14892" y="37864"/>
                  </a:cubicBezTo>
                  <a:cubicBezTo>
                    <a:pt x="12932" y="38649"/>
                    <a:pt x="10454" y="40960"/>
                    <a:pt x="8721" y="42760"/>
                  </a:cubicBezTo>
                  <a:cubicBezTo>
                    <a:pt x="8647" y="42836"/>
                    <a:pt x="8638" y="42954"/>
                    <a:pt x="8700" y="43041"/>
                  </a:cubicBezTo>
                  <a:cubicBezTo>
                    <a:pt x="10085" y="45023"/>
                    <a:pt x="11572" y="47104"/>
                    <a:pt x="13245" y="49401"/>
                  </a:cubicBezTo>
                  <a:cubicBezTo>
                    <a:pt x="13286" y="49458"/>
                    <a:pt x="13353" y="49491"/>
                    <a:pt x="13425" y="49491"/>
                  </a:cubicBezTo>
                  <a:cubicBezTo>
                    <a:pt x="13445" y="49491"/>
                    <a:pt x="13464" y="49489"/>
                    <a:pt x="13484" y="49483"/>
                  </a:cubicBezTo>
                  <a:lnTo>
                    <a:pt x="34293" y="43656"/>
                  </a:lnTo>
                  <a:cubicBezTo>
                    <a:pt x="34433" y="43617"/>
                    <a:pt x="34498" y="43457"/>
                    <a:pt x="34425" y="43332"/>
                  </a:cubicBezTo>
                  <a:lnTo>
                    <a:pt x="31020" y="37457"/>
                  </a:lnTo>
                  <a:cubicBezTo>
                    <a:pt x="30929" y="37258"/>
                    <a:pt x="20936" y="15740"/>
                    <a:pt x="15549" y="8239"/>
                  </a:cubicBezTo>
                  <a:cubicBezTo>
                    <a:pt x="12956" y="4633"/>
                    <a:pt x="10022" y="2045"/>
                    <a:pt x="6828" y="546"/>
                  </a:cubicBezTo>
                  <a:cubicBezTo>
                    <a:pt x="6070" y="187"/>
                    <a:pt x="5241" y="0"/>
                    <a:pt x="44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4"/>
            <p:cNvSpPr/>
            <p:nvPr/>
          </p:nvSpPr>
          <p:spPr>
            <a:xfrm>
              <a:off x="4122100" y="2646500"/>
              <a:ext cx="112150" cy="146825"/>
            </a:xfrm>
            <a:custGeom>
              <a:avLst/>
              <a:gdLst/>
              <a:ahLst/>
              <a:cxnLst/>
              <a:rect l="l" t="t" r="r" b="b"/>
              <a:pathLst>
                <a:path w="4486" h="5873" extrusionOk="0">
                  <a:moveTo>
                    <a:pt x="3514" y="0"/>
                  </a:moveTo>
                  <a:cubicBezTo>
                    <a:pt x="3494" y="0"/>
                    <a:pt x="3475" y="1"/>
                    <a:pt x="3455" y="1"/>
                  </a:cubicBezTo>
                  <a:cubicBezTo>
                    <a:pt x="2017" y="63"/>
                    <a:pt x="232" y="2257"/>
                    <a:pt x="133" y="2409"/>
                  </a:cubicBezTo>
                  <a:lnTo>
                    <a:pt x="1" y="5769"/>
                  </a:lnTo>
                  <a:cubicBezTo>
                    <a:pt x="0" y="5804"/>
                    <a:pt x="17" y="5836"/>
                    <a:pt x="46" y="5855"/>
                  </a:cubicBezTo>
                  <a:cubicBezTo>
                    <a:pt x="61" y="5867"/>
                    <a:pt x="81" y="5872"/>
                    <a:pt x="99" y="5872"/>
                  </a:cubicBezTo>
                  <a:cubicBezTo>
                    <a:pt x="101" y="5872"/>
                    <a:pt x="102" y="5872"/>
                    <a:pt x="104" y="5872"/>
                  </a:cubicBezTo>
                  <a:cubicBezTo>
                    <a:pt x="118" y="5872"/>
                    <a:pt x="130" y="5869"/>
                    <a:pt x="142" y="5863"/>
                  </a:cubicBezTo>
                  <a:lnTo>
                    <a:pt x="596" y="5651"/>
                  </a:lnTo>
                  <a:cubicBezTo>
                    <a:pt x="3395" y="4706"/>
                    <a:pt x="4486" y="2045"/>
                    <a:pt x="4310" y="821"/>
                  </a:cubicBezTo>
                  <a:cubicBezTo>
                    <a:pt x="4238" y="316"/>
                    <a:pt x="3968" y="18"/>
                    <a:pt x="3571" y="1"/>
                  </a:cubicBezTo>
                  <a:cubicBezTo>
                    <a:pt x="3552" y="1"/>
                    <a:pt x="3533" y="0"/>
                    <a:pt x="3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4"/>
            <p:cNvSpPr/>
            <p:nvPr/>
          </p:nvSpPr>
          <p:spPr>
            <a:xfrm>
              <a:off x="4119525" y="2644025"/>
              <a:ext cx="127350" cy="151775"/>
            </a:xfrm>
            <a:custGeom>
              <a:avLst/>
              <a:gdLst/>
              <a:ahLst/>
              <a:cxnLst/>
              <a:rect l="l" t="t" r="r" b="b"/>
              <a:pathLst>
                <a:path w="5094" h="6071" extrusionOk="0">
                  <a:moveTo>
                    <a:pt x="3616" y="198"/>
                  </a:moveTo>
                  <a:cubicBezTo>
                    <a:pt x="3634" y="198"/>
                    <a:pt x="3652" y="198"/>
                    <a:pt x="3670" y="200"/>
                  </a:cubicBezTo>
                  <a:cubicBezTo>
                    <a:pt x="5093" y="257"/>
                    <a:pt x="4285" y="4435"/>
                    <a:pt x="668" y="5656"/>
                  </a:cubicBezTo>
                  <a:lnTo>
                    <a:pt x="203" y="5873"/>
                  </a:lnTo>
                  <a:lnTo>
                    <a:pt x="203" y="5873"/>
                  </a:lnTo>
                  <a:lnTo>
                    <a:pt x="336" y="2513"/>
                  </a:lnTo>
                  <a:cubicBezTo>
                    <a:pt x="336" y="2513"/>
                    <a:pt x="2153" y="260"/>
                    <a:pt x="3561" y="200"/>
                  </a:cubicBezTo>
                  <a:cubicBezTo>
                    <a:pt x="3580" y="198"/>
                    <a:pt x="3598" y="198"/>
                    <a:pt x="3616" y="198"/>
                  </a:cubicBezTo>
                  <a:close/>
                  <a:moveTo>
                    <a:pt x="3617" y="0"/>
                  </a:moveTo>
                  <a:cubicBezTo>
                    <a:pt x="3596" y="0"/>
                    <a:pt x="3575" y="1"/>
                    <a:pt x="3554" y="2"/>
                  </a:cubicBezTo>
                  <a:cubicBezTo>
                    <a:pt x="2071" y="65"/>
                    <a:pt x="257" y="2294"/>
                    <a:pt x="181" y="2388"/>
                  </a:cubicBezTo>
                  <a:cubicBezTo>
                    <a:pt x="155" y="2421"/>
                    <a:pt x="139" y="2462"/>
                    <a:pt x="138" y="2505"/>
                  </a:cubicBezTo>
                  <a:lnTo>
                    <a:pt x="5" y="5865"/>
                  </a:lnTo>
                  <a:cubicBezTo>
                    <a:pt x="0" y="5978"/>
                    <a:pt x="91" y="6071"/>
                    <a:pt x="204" y="6071"/>
                  </a:cubicBezTo>
                  <a:cubicBezTo>
                    <a:pt x="206" y="6071"/>
                    <a:pt x="209" y="6071"/>
                    <a:pt x="212" y="6071"/>
                  </a:cubicBezTo>
                  <a:cubicBezTo>
                    <a:pt x="237" y="6070"/>
                    <a:pt x="263" y="6063"/>
                    <a:pt x="287" y="6052"/>
                  </a:cubicBezTo>
                  <a:lnTo>
                    <a:pt x="751" y="5835"/>
                  </a:lnTo>
                  <a:cubicBezTo>
                    <a:pt x="3383" y="4948"/>
                    <a:pt x="4720" y="2364"/>
                    <a:pt x="4511" y="905"/>
                  </a:cubicBezTo>
                  <a:cubicBezTo>
                    <a:pt x="4431" y="349"/>
                    <a:pt x="4127" y="20"/>
                    <a:pt x="3678" y="2"/>
                  </a:cubicBezTo>
                  <a:cubicBezTo>
                    <a:pt x="3658" y="1"/>
                    <a:pt x="3637" y="0"/>
                    <a:pt x="3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4"/>
            <p:cNvSpPr/>
            <p:nvPr/>
          </p:nvSpPr>
          <p:spPr>
            <a:xfrm>
              <a:off x="3559350" y="2650800"/>
              <a:ext cx="139400" cy="97625"/>
            </a:xfrm>
            <a:custGeom>
              <a:avLst/>
              <a:gdLst/>
              <a:ahLst/>
              <a:cxnLst/>
              <a:rect l="l" t="t" r="r" b="b"/>
              <a:pathLst>
                <a:path w="5576" h="3905" extrusionOk="0">
                  <a:moveTo>
                    <a:pt x="98" y="0"/>
                  </a:moveTo>
                  <a:cubicBezTo>
                    <a:pt x="97" y="0"/>
                    <a:pt x="96" y="0"/>
                    <a:pt x="96" y="0"/>
                  </a:cubicBezTo>
                  <a:cubicBezTo>
                    <a:pt x="93" y="0"/>
                    <a:pt x="91" y="1"/>
                    <a:pt x="89" y="1"/>
                  </a:cubicBezTo>
                  <a:cubicBezTo>
                    <a:pt x="39" y="7"/>
                    <a:pt x="1" y="50"/>
                    <a:pt x="2" y="102"/>
                  </a:cubicBezTo>
                  <a:cubicBezTo>
                    <a:pt x="3" y="217"/>
                    <a:pt x="77" y="2947"/>
                    <a:pt x="2066" y="3694"/>
                  </a:cubicBezTo>
                  <a:cubicBezTo>
                    <a:pt x="2430" y="3834"/>
                    <a:pt x="2817" y="3905"/>
                    <a:pt x="3207" y="3905"/>
                  </a:cubicBezTo>
                  <a:cubicBezTo>
                    <a:pt x="3248" y="3905"/>
                    <a:pt x="3290" y="3904"/>
                    <a:pt x="3331" y="3902"/>
                  </a:cubicBezTo>
                  <a:cubicBezTo>
                    <a:pt x="4331" y="3860"/>
                    <a:pt x="5098" y="3333"/>
                    <a:pt x="5388" y="2863"/>
                  </a:cubicBezTo>
                  <a:cubicBezTo>
                    <a:pt x="5541" y="2614"/>
                    <a:pt x="5575" y="2369"/>
                    <a:pt x="5487" y="2174"/>
                  </a:cubicBezTo>
                  <a:cubicBezTo>
                    <a:pt x="5352" y="1873"/>
                    <a:pt x="5039" y="1714"/>
                    <a:pt x="4581" y="1714"/>
                  </a:cubicBezTo>
                  <a:cubicBezTo>
                    <a:pt x="4551" y="1714"/>
                    <a:pt x="4520" y="1715"/>
                    <a:pt x="4489" y="1716"/>
                  </a:cubicBezTo>
                  <a:cubicBezTo>
                    <a:pt x="4095" y="1733"/>
                    <a:pt x="3738" y="1851"/>
                    <a:pt x="3745" y="1851"/>
                  </a:cubicBezTo>
                  <a:lnTo>
                    <a:pt x="1974" y="2030"/>
                  </a:lnTo>
                  <a:cubicBezTo>
                    <a:pt x="1959" y="2024"/>
                    <a:pt x="504" y="1486"/>
                    <a:pt x="196" y="78"/>
                  </a:cubicBezTo>
                  <a:cubicBezTo>
                    <a:pt x="186" y="32"/>
                    <a:pt x="145" y="0"/>
                    <a:pt x="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4"/>
            <p:cNvSpPr/>
            <p:nvPr/>
          </p:nvSpPr>
          <p:spPr>
            <a:xfrm>
              <a:off x="3556875" y="2648325"/>
              <a:ext cx="144475" cy="102575"/>
            </a:xfrm>
            <a:custGeom>
              <a:avLst/>
              <a:gdLst/>
              <a:ahLst/>
              <a:cxnLst/>
              <a:rect l="l" t="t" r="r" b="b"/>
              <a:pathLst>
                <a:path w="5779" h="4103" extrusionOk="0">
                  <a:moveTo>
                    <a:pt x="199" y="199"/>
                  </a:moveTo>
                  <a:lnTo>
                    <a:pt x="199" y="199"/>
                  </a:lnTo>
                  <a:cubicBezTo>
                    <a:pt x="522" y="1680"/>
                    <a:pt x="2041" y="2221"/>
                    <a:pt x="2041" y="2221"/>
                  </a:cubicBezTo>
                  <a:lnTo>
                    <a:pt x="3854" y="2048"/>
                  </a:lnTo>
                  <a:cubicBezTo>
                    <a:pt x="3854" y="2048"/>
                    <a:pt x="4207" y="1931"/>
                    <a:pt x="4592" y="1914"/>
                  </a:cubicBezTo>
                  <a:cubicBezTo>
                    <a:pt x="4621" y="1913"/>
                    <a:pt x="4651" y="1912"/>
                    <a:pt x="4680" y="1912"/>
                  </a:cubicBezTo>
                  <a:cubicBezTo>
                    <a:pt x="5015" y="1912"/>
                    <a:pt x="5355" y="2000"/>
                    <a:pt x="5496" y="2313"/>
                  </a:cubicBezTo>
                  <a:cubicBezTo>
                    <a:pt x="5744" y="2863"/>
                    <a:pt x="4786" y="3845"/>
                    <a:pt x="3427" y="3903"/>
                  </a:cubicBezTo>
                  <a:cubicBezTo>
                    <a:pt x="3388" y="3904"/>
                    <a:pt x="3349" y="3905"/>
                    <a:pt x="3310" y="3905"/>
                  </a:cubicBezTo>
                  <a:cubicBezTo>
                    <a:pt x="2930" y="3905"/>
                    <a:pt x="2554" y="3836"/>
                    <a:pt x="2199" y="3701"/>
                  </a:cubicBezTo>
                  <a:cubicBezTo>
                    <a:pt x="251" y="2969"/>
                    <a:pt x="199" y="199"/>
                    <a:pt x="199" y="199"/>
                  </a:cubicBezTo>
                  <a:close/>
                  <a:moveTo>
                    <a:pt x="200" y="1"/>
                  </a:moveTo>
                  <a:cubicBezTo>
                    <a:pt x="197" y="1"/>
                    <a:pt x="194" y="1"/>
                    <a:pt x="191" y="1"/>
                  </a:cubicBezTo>
                  <a:cubicBezTo>
                    <a:pt x="187" y="1"/>
                    <a:pt x="181" y="1"/>
                    <a:pt x="177" y="2"/>
                  </a:cubicBezTo>
                  <a:cubicBezTo>
                    <a:pt x="75" y="14"/>
                    <a:pt x="0" y="100"/>
                    <a:pt x="1" y="202"/>
                  </a:cubicBezTo>
                  <a:cubicBezTo>
                    <a:pt x="3" y="321"/>
                    <a:pt x="78" y="3116"/>
                    <a:pt x="2130" y="3886"/>
                  </a:cubicBezTo>
                  <a:cubicBezTo>
                    <a:pt x="2505" y="4029"/>
                    <a:pt x="2902" y="4102"/>
                    <a:pt x="3303" y="4102"/>
                  </a:cubicBezTo>
                  <a:cubicBezTo>
                    <a:pt x="3347" y="4102"/>
                    <a:pt x="3391" y="4102"/>
                    <a:pt x="3435" y="4100"/>
                  </a:cubicBezTo>
                  <a:cubicBezTo>
                    <a:pt x="4475" y="4056"/>
                    <a:pt x="5257" y="3523"/>
                    <a:pt x="5570" y="3014"/>
                  </a:cubicBezTo>
                  <a:cubicBezTo>
                    <a:pt x="5741" y="2737"/>
                    <a:pt x="5778" y="2459"/>
                    <a:pt x="5677" y="2231"/>
                  </a:cubicBezTo>
                  <a:cubicBezTo>
                    <a:pt x="5568" y="1991"/>
                    <a:pt x="5308" y="1714"/>
                    <a:pt x="4678" y="1714"/>
                  </a:cubicBezTo>
                  <a:cubicBezTo>
                    <a:pt x="4647" y="1714"/>
                    <a:pt x="4616" y="1715"/>
                    <a:pt x="4583" y="1716"/>
                  </a:cubicBezTo>
                  <a:cubicBezTo>
                    <a:pt x="4228" y="1732"/>
                    <a:pt x="3902" y="1826"/>
                    <a:pt x="3815" y="1852"/>
                  </a:cubicBezTo>
                  <a:lnTo>
                    <a:pt x="2069" y="2020"/>
                  </a:lnTo>
                  <a:cubicBezTo>
                    <a:pt x="1839" y="1925"/>
                    <a:pt x="660" y="1382"/>
                    <a:pt x="392" y="156"/>
                  </a:cubicBezTo>
                  <a:cubicBezTo>
                    <a:pt x="373" y="65"/>
                    <a:pt x="293" y="1"/>
                    <a:pt x="2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4"/>
            <p:cNvSpPr/>
            <p:nvPr/>
          </p:nvSpPr>
          <p:spPr>
            <a:xfrm>
              <a:off x="3590575" y="3417500"/>
              <a:ext cx="69000" cy="81525"/>
            </a:xfrm>
            <a:custGeom>
              <a:avLst/>
              <a:gdLst/>
              <a:ahLst/>
              <a:cxnLst/>
              <a:rect l="l" t="t" r="r" b="b"/>
              <a:pathLst>
                <a:path w="2760" h="3261" extrusionOk="0">
                  <a:moveTo>
                    <a:pt x="1534" y="1"/>
                  </a:moveTo>
                  <a:cubicBezTo>
                    <a:pt x="939" y="1"/>
                    <a:pt x="362" y="574"/>
                    <a:pt x="191" y="1377"/>
                  </a:cubicBezTo>
                  <a:cubicBezTo>
                    <a:pt x="0" y="2266"/>
                    <a:pt x="378" y="3101"/>
                    <a:pt x="1036" y="3241"/>
                  </a:cubicBezTo>
                  <a:cubicBezTo>
                    <a:pt x="1099" y="3254"/>
                    <a:pt x="1163" y="3261"/>
                    <a:pt x="1226" y="3261"/>
                  </a:cubicBezTo>
                  <a:cubicBezTo>
                    <a:pt x="1820" y="3261"/>
                    <a:pt x="2398" y="2688"/>
                    <a:pt x="2570" y="1885"/>
                  </a:cubicBezTo>
                  <a:cubicBezTo>
                    <a:pt x="2760" y="996"/>
                    <a:pt x="2381" y="161"/>
                    <a:pt x="1725" y="21"/>
                  </a:cubicBezTo>
                  <a:cubicBezTo>
                    <a:pt x="1661" y="7"/>
                    <a:pt x="1597" y="1"/>
                    <a:pt x="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4"/>
            <p:cNvSpPr/>
            <p:nvPr/>
          </p:nvSpPr>
          <p:spPr>
            <a:xfrm>
              <a:off x="3536875" y="3693050"/>
              <a:ext cx="69050" cy="81525"/>
            </a:xfrm>
            <a:custGeom>
              <a:avLst/>
              <a:gdLst/>
              <a:ahLst/>
              <a:cxnLst/>
              <a:rect l="l" t="t" r="r" b="b"/>
              <a:pathLst>
                <a:path w="2762" h="3261" extrusionOk="0">
                  <a:moveTo>
                    <a:pt x="1534" y="0"/>
                  </a:moveTo>
                  <a:cubicBezTo>
                    <a:pt x="941" y="0"/>
                    <a:pt x="363" y="573"/>
                    <a:pt x="191" y="1376"/>
                  </a:cubicBezTo>
                  <a:cubicBezTo>
                    <a:pt x="1" y="2265"/>
                    <a:pt x="380" y="3100"/>
                    <a:pt x="1037" y="3240"/>
                  </a:cubicBezTo>
                  <a:cubicBezTo>
                    <a:pt x="1100" y="3254"/>
                    <a:pt x="1164" y="3260"/>
                    <a:pt x="1228" y="3260"/>
                  </a:cubicBezTo>
                  <a:cubicBezTo>
                    <a:pt x="1821" y="3260"/>
                    <a:pt x="2398" y="2688"/>
                    <a:pt x="2571" y="1885"/>
                  </a:cubicBezTo>
                  <a:cubicBezTo>
                    <a:pt x="2761" y="995"/>
                    <a:pt x="2382" y="160"/>
                    <a:pt x="1725" y="20"/>
                  </a:cubicBezTo>
                  <a:cubicBezTo>
                    <a:pt x="1661" y="7"/>
                    <a:pt x="1598" y="0"/>
                    <a:pt x="1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4"/>
            <p:cNvSpPr/>
            <p:nvPr/>
          </p:nvSpPr>
          <p:spPr>
            <a:xfrm>
              <a:off x="3508250" y="4011525"/>
              <a:ext cx="69050" cy="81525"/>
            </a:xfrm>
            <a:custGeom>
              <a:avLst/>
              <a:gdLst/>
              <a:ahLst/>
              <a:cxnLst/>
              <a:rect l="l" t="t" r="r" b="b"/>
              <a:pathLst>
                <a:path w="2762" h="3261" extrusionOk="0">
                  <a:moveTo>
                    <a:pt x="1534" y="1"/>
                  </a:moveTo>
                  <a:cubicBezTo>
                    <a:pt x="940" y="1"/>
                    <a:pt x="362" y="573"/>
                    <a:pt x="191" y="1376"/>
                  </a:cubicBezTo>
                  <a:cubicBezTo>
                    <a:pt x="1" y="2265"/>
                    <a:pt x="380" y="3101"/>
                    <a:pt x="1036" y="3241"/>
                  </a:cubicBezTo>
                  <a:cubicBezTo>
                    <a:pt x="1099" y="3254"/>
                    <a:pt x="1163" y="3261"/>
                    <a:pt x="1227" y="3261"/>
                  </a:cubicBezTo>
                  <a:cubicBezTo>
                    <a:pt x="1821" y="3261"/>
                    <a:pt x="2398" y="2688"/>
                    <a:pt x="2570" y="1885"/>
                  </a:cubicBezTo>
                  <a:cubicBezTo>
                    <a:pt x="2761" y="996"/>
                    <a:pt x="2382" y="160"/>
                    <a:pt x="1725" y="21"/>
                  </a:cubicBezTo>
                  <a:cubicBezTo>
                    <a:pt x="1661" y="7"/>
                    <a:pt x="1598" y="1"/>
                    <a:pt x="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4"/>
            <p:cNvSpPr/>
            <p:nvPr/>
          </p:nvSpPr>
          <p:spPr>
            <a:xfrm>
              <a:off x="3451000" y="4344300"/>
              <a:ext cx="69025" cy="81525"/>
            </a:xfrm>
            <a:custGeom>
              <a:avLst/>
              <a:gdLst/>
              <a:ahLst/>
              <a:cxnLst/>
              <a:rect l="l" t="t" r="r" b="b"/>
              <a:pathLst>
                <a:path w="2761" h="3261" extrusionOk="0">
                  <a:moveTo>
                    <a:pt x="1534" y="1"/>
                  </a:moveTo>
                  <a:cubicBezTo>
                    <a:pt x="940" y="1"/>
                    <a:pt x="363" y="574"/>
                    <a:pt x="191" y="1377"/>
                  </a:cubicBezTo>
                  <a:cubicBezTo>
                    <a:pt x="1" y="2266"/>
                    <a:pt x="379" y="3101"/>
                    <a:pt x="1036" y="3241"/>
                  </a:cubicBezTo>
                  <a:cubicBezTo>
                    <a:pt x="1100" y="3254"/>
                    <a:pt x="1163" y="3261"/>
                    <a:pt x="1227" y="3261"/>
                  </a:cubicBezTo>
                  <a:cubicBezTo>
                    <a:pt x="1822" y="3261"/>
                    <a:pt x="2398" y="2689"/>
                    <a:pt x="2570" y="1886"/>
                  </a:cubicBezTo>
                  <a:cubicBezTo>
                    <a:pt x="2760" y="997"/>
                    <a:pt x="2382" y="161"/>
                    <a:pt x="1725" y="21"/>
                  </a:cubicBezTo>
                  <a:cubicBezTo>
                    <a:pt x="1661" y="7"/>
                    <a:pt x="1598" y="1"/>
                    <a:pt x="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4"/>
            <p:cNvSpPr/>
            <p:nvPr/>
          </p:nvSpPr>
          <p:spPr>
            <a:xfrm>
              <a:off x="3386600" y="4637750"/>
              <a:ext cx="69025" cy="81500"/>
            </a:xfrm>
            <a:custGeom>
              <a:avLst/>
              <a:gdLst/>
              <a:ahLst/>
              <a:cxnLst/>
              <a:rect l="l" t="t" r="r" b="b"/>
              <a:pathLst>
                <a:path w="2761" h="3260" extrusionOk="0">
                  <a:moveTo>
                    <a:pt x="1534" y="1"/>
                  </a:moveTo>
                  <a:cubicBezTo>
                    <a:pt x="939" y="1"/>
                    <a:pt x="362" y="573"/>
                    <a:pt x="191" y="1376"/>
                  </a:cubicBezTo>
                  <a:cubicBezTo>
                    <a:pt x="1" y="2265"/>
                    <a:pt x="379" y="3100"/>
                    <a:pt x="1036" y="3240"/>
                  </a:cubicBezTo>
                  <a:cubicBezTo>
                    <a:pt x="1099" y="3253"/>
                    <a:pt x="1163" y="3260"/>
                    <a:pt x="1227" y="3260"/>
                  </a:cubicBezTo>
                  <a:cubicBezTo>
                    <a:pt x="1821" y="3260"/>
                    <a:pt x="2398" y="2688"/>
                    <a:pt x="2570" y="1885"/>
                  </a:cubicBezTo>
                  <a:cubicBezTo>
                    <a:pt x="2760" y="996"/>
                    <a:pt x="2382" y="160"/>
                    <a:pt x="1725" y="21"/>
                  </a:cubicBezTo>
                  <a:cubicBezTo>
                    <a:pt x="1661" y="7"/>
                    <a:pt x="1597" y="1"/>
                    <a:pt x="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4"/>
            <p:cNvSpPr/>
            <p:nvPr/>
          </p:nvSpPr>
          <p:spPr>
            <a:xfrm>
              <a:off x="3336475" y="4934750"/>
              <a:ext cx="69050" cy="81525"/>
            </a:xfrm>
            <a:custGeom>
              <a:avLst/>
              <a:gdLst/>
              <a:ahLst/>
              <a:cxnLst/>
              <a:rect l="l" t="t" r="r" b="b"/>
              <a:pathLst>
                <a:path w="2762" h="3261" extrusionOk="0">
                  <a:moveTo>
                    <a:pt x="1535" y="1"/>
                  </a:moveTo>
                  <a:cubicBezTo>
                    <a:pt x="941" y="1"/>
                    <a:pt x="363" y="573"/>
                    <a:pt x="191" y="1377"/>
                  </a:cubicBezTo>
                  <a:cubicBezTo>
                    <a:pt x="1" y="2266"/>
                    <a:pt x="380" y="3101"/>
                    <a:pt x="1036" y="3241"/>
                  </a:cubicBezTo>
                  <a:cubicBezTo>
                    <a:pt x="1100" y="3254"/>
                    <a:pt x="1163" y="3261"/>
                    <a:pt x="1227" y="3261"/>
                  </a:cubicBezTo>
                  <a:cubicBezTo>
                    <a:pt x="1822" y="3261"/>
                    <a:pt x="2400" y="2688"/>
                    <a:pt x="2571" y="1884"/>
                  </a:cubicBezTo>
                  <a:cubicBezTo>
                    <a:pt x="2762" y="996"/>
                    <a:pt x="2382" y="160"/>
                    <a:pt x="1726" y="21"/>
                  </a:cubicBezTo>
                  <a:cubicBezTo>
                    <a:pt x="1663" y="7"/>
                    <a:pt x="1599" y="1"/>
                    <a:pt x="15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4"/>
            <p:cNvSpPr/>
            <p:nvPr/>
          </p:nvSpPr>
          <p:spPr>
            <a:xfrm>
              <a:off x="2672175" y="5009275"/>
              <a:ext cx="1561250" cy="426500"/>
            </a:xfrm>
            <a:custGeom>
              <a:avLst/>
              <a:gdLst/>
              <a:ahLst/>
              <a:cxnLst/>
              <a:rect l="l" t="t" r="r" b="b"/>
              <a:pathLst>
                <a:path w="62450" h="17060" extrusionOk="0">
                  <a:moveTo>
                    <a:pt x="3218" y="1"/>
                  </a:moveTo>
                  <a:cubicBezTo>
                    <a:pt x="2414" y="1"/>
                    <a:pt x="1685" y="552"/>
                    <a:pt x="1495" y="1368"/>
                  </a:cubicBezTo>
                  <a:lnTo>
                    <a:pt x="340" y="6220"/>
                  </a:lnTo>
                  <a:cubicBezTo>
                    <a:pt x="0" y="7638"/>
                    <a:pt x="812" y="9080"/>
                    <a:pt x="2203" y="9519"/>
                  </a:cubicBezTo>
                  <a:cubicBezTo>
                    <a:pt x="4981" y="10400"/>
                    <a:pt x="10443" y="11937"/>
                    <a:pt x="20153" y="14036"/>
                  </a:cubicBezTo>
                  <a:cubicBezTo>
                    <a:pt x="21630" y="14355"/>
                    <a:pt x="23197" y="14642"/>
                    <a:pt x="24824" y="14895"/>
                  </a:cubicBezTo>
                  <a:cubicBezTo>
                    <a:pt x="37204" y="16845"/>
                    <a:pt x="53119" y="17059"/>
                    <a:pt x="59557" y="17059"/>
                  </a:cubicBezTo>
                  <a:cubicBezTo>
                    <a:pt x="59626" y="17059"/>
                    <a:pt x="59694" y="17059"/>
                    <a:pt x="59760" y="17059"/>
                  </a:cubicBezTo>
                  <a:cubicBezTo>
                    <a:pt x="61247" y="17059"/>
                    <a:pt x="62449" y="15853"/>
                    <a:pt x="62449" y="14367"/>
                  </a:cubicBezTo>
                  <a:lnTo>
                    <a:pt x="62449" y="12963"/>
                  </a:lnTo>
                  <a:lnTo>
                    <a:pt x="60530" y="8240"/>
                  </a:lnTo>
                  <a:lnTo>
                    <a:pt x="59821" y="6492"/>
                  </a:lnTo>
                  <a:cubicBezTo>
                    <a:pt x="59821" y="6492"/>
                    <a:pt x="55255" y="7122"/>
                    <a:pt x="48585" y="7122"/>
                  </a:cubicBezTo>
                  <a:cubicBezTo>
                    <a:pt x="44848" y="7122"/>
                    <a:pt x="40451" y="6924"/>
                    <a:pt x="35825" y="6308"/>
                  </a:cubicBezTo>
                  <a:cubicBezTo>
                    <a:pt x="25155" y="4885"/>
                    <a:pt x="8885" y="1253"/>
                    <a:pt x="3616" y="46"/>
                  </a:cubicBezTo>
                  <a:cubicBezTo>
                    <a:pt x="3483" y="16"/>
                    <a:pt x="3349" y="1"/>
                    <a:pt x="3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4"/>
            <p:cNvSpPr/>
            <p:nvPr/>
          </p:nvSpPr>
          <p:spPr>
            <a:xfrm>
              <a:off x="3280500" y="5156100"/>
              <a:ext cx="955675" cy="282475"/>
            </a:xfrm>
            <a:custGeom>
              <a:avLst/>
              <a:gdLst/>
              <a:ahLst/>
              <a:cxnLst/>
              <a:rect l="l" t="t" r="r" b="b"/>
              <a:pathLst>
                <a:path w="38227" h="11299" extrusionOk="0">
                  <a:moveTo>
                    <a:pt x="113" y="1"/>
                  </a:moveTo>
                  <a:cubicBezTo>
                    <a:pt x="86" y="1"/>
                    <a:pt x="61" y="11"/>
                    <a:pt x="41" y="28"/>
                  </a:cubicBezTo>
                  <a:cubicBezTo>
                    <a:pt x="15" y="50"/>
                    <a:pt x="0" y="82"/>
                    <a:pt x="1" y="116"/>
                  </a:cubicBezTo>
                  <a:lnTo>
                    <a:pt x="381" y="9026"/>
                  </a:lnTo>
                  <a:cubicBezTo>
                    <a:pt x="383" y="9079"/>
                    <a:pt x="422" y="9122"/>
                    <a:pt x="474" y="9131"/>
                  </a:cubicBezTo>
                  <a:cubicBezTo>
                    <a:pt x="12883" y="11087"/>
                    <a:pt x="28913" y="11297"/>
                    <a:pt x="35231" y="11297"/>
                  </a:cubicBezTo>
                  <a:lnTo>
                    <a:pt x="35429" y="11298"/>
                  </a:lnTo>
                  <a:cubicBezTo>
                    <a:pt x="36972" y="11298"/>
                    <a:pt x="38226" y="10041"/>
                    <a:pt x="38226" y="8495"/>
                  </a:cubicBezTo>
                  <a:lnTo>
                    <a:pt x="38218" y="7049"/>
                  </a:lnTo>
                  <a:lnTo>
                    <a:pt x="36300" y="2325"/>
                  </a:lnTo>
                  <a:cubicBezTo>
                    <a:pt x="36283" y="2283"/>
                    <a:pt x="36241" y="2256"/>
                    <a:pt x="36197" y="2256"/>
                  </a:cubicBezTo>
                  <a:lnTo>
                    <a:pt x="36187" y="2256"/>
                  </a:lnTo>
                  <a:cubicBezTo>
                    <a:pt x="32245" y="2580"/>
                    <a:pt x="26743" y="2628"/>
                    <a:pt x="23814" y="2628"/>
                  </a:cubicBezTo>
                  <a:cubicBezTo>
                    <a:pt x="20471" y="2628"/>
                    <a:pt x="17247" y="2565"/>
                    <a:pt x="15794" y="2471"/>
                  </a:cubicBezTo>
                  <a:cubicBezTo>
                    <a:pt x="12512" y="2259"/>
                    <a:pt x="10355" y="1831"/>
                    <a:pt x="10334" y="1828"/>
                  </a:cubicBezTo>
                  <a:cubicBezTo>
                    <a:pt x="10326" y="1827"/>
                    <a:pt x="10319" y="1825"/>
                    <a:pt x="10311" y="1825"/>
                  </a:cubicBezTo>
                  <a:cubicBezTo>
                    <a:pt x="10288" y="1825"/>
                    <a:pt x="10266" y="1833"/>
                    <a:pt x="10246" y="1847"/>
                  </a:cubicBezTo>
                  <a:cubicBezTo>
                    <a:pt x="10221" y="1866"/>
                    <a:pt x="10204" y="1894"/>
                    <a:pt x="10202" y="1925"/>
                  </a:cubicBezTo>
                  <a:lnTo>
                    <a:pt x="9669" y="7077"/>
                  </a:lnTo>
                  <a:lnTo>
                    <a:pt x="9134" y="1818"/>
                  </a:lnTo>
                  <a:cubicBezTo>
                    <a:pt x="9129" y="1767"/>
                    <a:pt x="9092" y="1727"/>
                    <a:pt x="9041" y="1720"/>
                  </a:cubicBezTo>
                  <a:cubicBezTo>
                    <a:pt x="6497" y="1297"/>
                    <a:pt x="198" y="15"/>
                    <a:pt x="136" y="4"/>
                  </a:cubicBezTo>
                  <a:cubicBezTo>
                    <a:pt x="128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4"/>
            <p:cNvSpPr/>
            <p:nvPr/>
          </p:nvSpPr>
          <p:spPr>
            <a:xfrm>
              <a:off x="3277650" y="5153300"/>
              <a:ext cx="961300" cy="288000"/>
            </a:xfrm>
            <a:custGeom>
              <a:avLst/>
              <a:gdLst/>
              <a:ahLst/>
              <a:cxnLst/>
              <a:rect l="l" t="t" r="r" b="b"/>
              <a:pathLst>
                <a:path w="38452" h="11520" extrusionOk="0">
                  <a:moveTo>
                    <a:pt x="228" y="225"/>
                  </a:moveTo>
                  <a:cubicBezTo>
                    <a:pt x="325" y="244"/>
                    <a:pt x="6581" y="1516"/>
                    <a:pt x="9137" y="1942"/>
                  </a:cubicBezTo>
                  <a:lnTo>
                    <a:pt x="9781" y="8275"/>
                  </a:lnTo>
                  <a:lnTo>
                    <a:pt x="10425" y="2049"/>
                  </a:lnTo>
                  <a:cubicBezTo>
                    <a:pt x="10425" y="2049"/>
                    <a:pt x="12573" y="2479"/>
                    <a:pt x="15901" y="2693"/>
                  </a:cubicBezTo>
                  <a:cubicBezTo>
                    <a:pt x="17263" y="2782"/>
                    <a:pt x="20368" y="2852"/>
                    <a:pt x="23929" y="2852"/>
                  </a:cubicBezTo>
                  <a:cubicBezTo>
                    <a:pt x="28124" y="2852"/>
                    <a:pt x="32952" y="2755"/>
                    <a:pt x="36311" y="2479"/>
                  </a:cubicBezTo>
                  <a:lnTo>
                    <a:pt x="38230" y="7203"/>
                  </a:lnTo>
                  <a:lnTo>
                    <a:pt x="38230" y="8607"/>
                  </a:lnTo>
                  <a:cubicBezTo>
                    <a:pt x="38230" y="10092"/>
                    <a:pt x="37028" y="11299"/>
                    <a:pt x="35541" y="11299"/>
                  </a:cubicBezTo>
                  <a:lnTo>
                    <a:pt x="35345" y="11299"/>
                  </a:lnTo>
                  <a:cubicBezTo>
                    <a:pt x="28912" y="11299"/>
                    <a:pt x="12990" y="11086"/>
                    <a:pt x="605" y="9135"/>
                  </a:cubicBezTo>
                  <a:lnTo>
                    <a:pt x="228" y="225"/>
                  </a:lnTo>
                  <a:close/>
                  <a:moveTo>
                    <a:pt x="235" y="1"/>
                  </a:moveTo>
                  <a:cubicBezTo>
                    <a:pt x="232" y="1"/>
                    <a:pt x="230" y="1"/>
                    <a:pt x="227" y="1"/>
                  </a:cubicBezTo>
                  <a:lnTo>
                    <a:pt x="228" y="2"/>
                  </a:lnTo>
                  <a:cubicBezTo>
                    <a:pt x="102" y="2"/>
                    <a:pt x="0" y="107"/>
                    <a:pt x="6" y="233"/>
                  </a:cubicBezTo>
                  <a:lnTo>
                    <a:pt x="384" y="9144"/>
                  </a:lnTo>
                  <a:cubicBezTo>
                    <a:pt x="388" y="9250"/>
                    <a:pt x="467" y="9337"/>
                    <a:pt x="571" y="9354"/>
                  </a:cubicBezTo>
                  <a:cubicBezTo>
                    <a:pt x="12988" y="11309"/>
                    <a:pt x="29026" y="11520"/>
                    <a:pt x="35345" y="11520"/>
                  </a:cubicBezTo>
                  <a:lnTo>
                    <a:pt x="35543" y="11520"/>
                  </a:lnTo>
                  <a:cubicBezTo>
                    <a:pt x="37146" y="11520"/>
                    <a:pt x="38452" y="10213"/>
                    <a:pt x="38452" y="8606"/>
                  </a:cubicBezTo>
                  <a:lnTo>
                    <a:pt x="38452" y="7202"/>
                  </a:lnTo>
                  <a:cubicBezTo>
                    <a:pt x="38452" y="7172"/>
                    <a:pt x="38446" y="7145"/>
                    <a:pt x="38435" y="7118"/>
                  </a:cubicBezTo>
                  <a:lnTo>
                    <a:pt x="36516" y="2394"/>
                  </a:lnTo>
                  <a:cubicBezTo>
                    <a:pt x="36482" y="2310"/>
                    <a:pt x="36401" y="2255"/>
                    <a:pt x="36311" y="2255"/>
                  </a:cubicBezTo>
                  <a:lnTo>
                    <a:pt x="36293" y="2255"/>
                  </a:lnTo>
                  <a:cubicBezTo>
                    <a:pt x="32355" y="2579"/>
                    <a:pt x="26856" y="2627"/>
                    <a:pt x="23929" y="2627"/>
                  </a:cubicBezTo>
                  <a:cubicBezTo>
                    <a:pt x="20586" y="2627"/>
                    <a:pt x="17366" y="2565"/>
                    <a:pt x="15915" y="2470"/>
                  </a:cubicBezTo>
                  <a:cubicBezTo>
                    <a:pt x="12643" y="2258"/>
                    <a:pt x="10490" y="1833"/>
                    <a:pt x="10469" y="1830"/>
                  </a:cubicBezTo>
                  <a:cubicBezTo>
                    <a:pt x="10455" y="1827"/>
                    <a:pt x="10440" y="1826"/>
                    <a:pt x="10425" y="1826"/>
                  </a:cubicBezTo>
                  <a:cubicBezTo>
                    <a:pt x="10313" y="1826"/>
                    <a:pt x="10216" y="1912"/>
                    <a:pt x="10205" y="2025"/>
                  </a:cubicBezTo>
                  <a:lnTo>
                    <a:pt x="9784" y="6100"/>
                  </a:lnTo>
                  <a:lnTo>
                    <a:pt x="9359" y="1917"/>
                  </a:lnTo>
                  <a:cubicBezTo>
                    <a:pt x="9348" y="1818"/>
                    <a:pt x="9273" y="1737"/>
                    <a:pt x="9174" y="1721"/>
                  </a:cubicBezTo>
                  <a:cubicBezTo>
                    <a:pt x="6631" y="1297"/>
                    <a:pt x="335" y="18"/>
                    <a:pt x="271" y="5"/>
                  </a:cubicBezTo>
                  <a:cubicBezTo>
                    <a:pt x="259" y="3"/>
                    <a:pt x="247" y="1"/>
                    <a:pt x="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4"/>
            <p:cNvSpPr/>
            <p:nvPr/>
          </p:nvSpPr>
          <p:spPr>
            <a:xfrm>
              <a:off x="2460325" y="5048100"/>
              <a:ext cx="716425" cy="428350"/>
            </a:xfrm>
            <a:custGeom>
              <a:avLst/>
              <a:gdLst/>
              <a:ahLst/>
              <a:cxnLst/>
              <a:rect l="l" t="t" r="r" b="b"/>
              <a:pathLst>
                <a:path w="28657" h="17134" extrusionOk="0">
                  <a:moveTo>
                    <a:pt x="6178" y="0"/>
                  </a:moveTo>
                  <a:cubicBezTo>
                    <a:pt x="6178" y="0"/>
                    <a:pt x="3868" y="5359"/>
                    <a:pt x="1807" y="11367"/>
                  </a:cubicBezTo>
                  <a:cubicBezTo>
                    <a:pt x="1151" y="13273"/>
                    <a:pt x="522" y="15246"/>
                    <a:pt x="0" y="17133"/>
                  </a:cubicBezTo>
                  <a:lnTo>
                    <a:pt x="25469" y="17133"/>
                  </a:lnTo>
                  <a:cubicBezTo>
                    <a:pt x="27202" y="11043"/>
                    <a:pt x="28657" y="5402"/>
                    <a:pt x="28657" y="5402"/>
                  </a:cubicBezTo>
                  <a:lnTo>
                    <a:pt x="61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4"/>
            <p:cNvSpPr/>
            <p:nvPr/>
          </p:nvSpPr>
          <p:spPr>
            <a:xfrm>
              <a:off x="2502425" y="5045325"/>
              <a:ext cx="677400" cy="431075"/>
            </a:xfrm>
            <a:custGeom>
              <a:avLst/>
              <a:gdLst/>
              <a:ahLst/>
              <a:cxnLst/>
              <a:rect l="l" t="t" r="r" b="b"/>
              <a:pathLst>
                <a:path w="27096" h="17243" extrusionOk="0">
                  <a:moveTo>
                    <a:pt x="4494" y="1"/>
                  </a:moveTo>
                  <a:cubicBezTo>
                    <a:pt x="4450" y="1"/>
                    <a:pt x="4410" y="28"/>
                    <a:pt x="4392" y="68"/>
                  </a:cubicBezTo>
                  <a:cubicBezTo>
                    <a:pt x="4368" y="121"/>
                    <a:pt x="2056" y="5498"/>
                    <a:pt x="17" y="11441"/>
                  </a:cubicBezTo>
                  <a:cubicBezTo>
                    <a:pt x="1" y="11488"/>
                    <a:pt x="18" y="11540"/>
                    <a:pt x="58" y="11567"/>
                  </a:cubicBezTo>
                  <a:cubicBezTo>
                    <a:pt x="1887" y="12871"/>
                    <a:pt x="5280" y="15173"/>
                    <a:pt x="7596" y="16097"/>
                  </a:cubicBezTo>
                  <a:cubicBezTo>
                    <a:pt x="7555" y="16269"/>
                    <a:pt x="7456" y="16674"/>
                    <a:pt x="7312" y="17243"/>
                  </a:cubicBezTo>
                  <a:lnTo>
                    <a:pt x="23904" y="17243"/>
                  </a:lnTo>
                  <a:cubicBezTo>
                    <a:pt x="25562" y="11413"/>
                    <a:pt x="26961" y="6003"/>
                    <a:pt x="27080" y="5541"/>
                  </a:cubicBezTo>
                  <a:cubicBezTo>
                    <a:pt x="27096" y="5481"/>
                    <a:pt x="27059" y="5420"/>
                    <a:pt x="26999" y="5406"/>
                  </a:cubicBezTo>
                  <a:cubicBezTo>
                    <a:pt x="26999" y="5406"/>
                    <a:pt x="4501" y="1"/>
                    <a:pt x="44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4"/>
            <p:cNvSpPr/>
            <p:nvPr/>
          </p:nvSpPr>
          <p:spPr>
            <a:xfrm>
              <a:off x="2499425" y="5042550"/>
              <a:ext cx="683450" cy="433900"/>
            </a:xfrm>
            <a:custGeom>
              <a:avLst/>
              <a:gdLst/>
              <a:ahLst/>
              <a:cxnLst/>
              <a:rect l="l" t="t" r="r" b="b"/>
              <a:pathLst>
                <a:path w="27338" h="17356" extrusionOk="0">
                  <a:moveTo>
                    <a:pt x="4613" y="0"/>
                  </a:moveTo>
                  <a:cubicBezTo>
                    <a:pt x="4526" y="0"/>
                    <a:pt x="4444" y="52"/>
                    <a:pt x="4409" y="135"/>
                  </a:cubicBezTo>
                  <a:cubicBezTo>
                    <a:pt x="4387" y="189"/>
                    <a:pt x="2072" y="5570"/>
                    <a:pt x="32" y="11517"/>
                  </a:cubicBezTo>
                  <a:cubicBezTo>
                    <a:pt x="0" y="11610"/>
                    <a:pt x="33" y="11713"/>
                    <a:pt x="113" y="11770"/>
                  </a:cubicBezTo>
                  <a:cubicBezTo>
                    <a:pt x="1926" y="13058"/>
                    <a:pt x="5265" y="15327"/>
                    <a:pt x="7585" y="16275"/>
                  </a:cubicBezTo>
                  <a:cubicBezTo>
                    <a:pt x="7535" y="16483"/>
                    <a:pt x="7443" y="16856"/>
                    <a:pt x="7317" y="17355"/>
                  </a:cubicBezTo>
                  <a:lnTo>
                    <a:pt x="7546" y="17355"/>
                  </a:lnTo>
                  <a:cubicBezTo>
                    <a:pt x="7739" y="16594"/>
                    <a:pt x="7846" y="16141"/>
                    <a:pt x="7846" y="16141"/>
                  </a:cubicBezTo>
                  <a:cubicBezTo>
                    <a:pt x="5553" y="15252"/>
                    <a:pt x="2144" y="12942"/>
                    <a:pt x="242" y="11589"/>
                  </a:cubicBezTo>
                  <a:cubicBezTo>
                    <a:pt x="2302" y="5581"/>
                    <a:pt x="4614" y="222"/>
                    <a:pt x="4614" y="222"/>
                  </a:cubicBezTo>
                  <a:lnTo>
                    <a:pt x="27093" y="5624"/>
                  </a:lnTo>
                  <a:cubicBezTo>
                    <a:pt x="27093" y="5624"/>
                    <a:pt x="25638" y="11265"/>
                    <a:pt x="23905" y="17355"/>
                  </a:cubicBezTo>
                  <a:lnTo>
                    <a:pt x="24139" y="17355"/>
                  </a:lnTo>
                  <a:cubicBezTo>
                    <a:pt x="25794" y="11533"/>
                    <a:pt x="27188" y="6141"/>
                    <a:pt x="27307" y="5680"/>
                  </a:cubicBezTo>
                  <a:cubicBezTo>
                    <a:pt x="27338" y="5560"/>
                    <a:pt x="27265" y="5438"/>
                    <a:pt x="27144" y="5409"/>
                  </a:cubicBezTo>
                  <a:lnTo>
                    <a:pt x="4665" y="7"/>
                  </a:lnTo>
                  <a:cubicBezTo>
                    <a:pt x="4648" y="2"/>
                    <a:pt x="4630" y="0"/>
                    <a:pt x="46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4"/>
            <p:cNvSpPr/>
            <p:nvPr/>
          </p:nvSpPr>
          <p:spPr>
            <a:xfrm>
              <a:off x="2445100" y="5048100"/>
              <a:ext cx="731650" cy="379025"/>
            </a:xfrm>
            <a:custGeom>
              <a:avLst/>
              <a:gdLst/>
              <a:ahLst/>
              <a:cxnLst/>
              <a:rect l="l" t="t" r="r" b="b"/>
              <a:pathLst>
                <a:path w="29266" h="15161" extrusionOk="0">
                  <a:moveTo>
                    <a:pt x="6787" y="0"/>
                  </a:moveTo>
                  <a:cubicBezTo>
                    <a:pt x="6787" y="0"/>
                    <a:pt x="1753" y="4540"/>
                    <a:pt x="787" y="8082"/>
                  </a:cubicBezTo>
                  <a:cubicBezTo>
                    <a:pt x="1" y="10959"/>
                    <a:pt x="15284" y="14046"/>
                    <a:pt x="21059" y="15107"/>
                  </a:cubicBezTo>
                  <a:cubicBezTo>
                    <a:pt x="21251" y="15143"/>
                    <a:pt x="21443" y="15160"/>
                    <a:pt x="21633" y="15160"/>
                  </a:cubicBezTo>
                  <a:cubicBezTo>
                    <a:pt x="22581" y="15160"/>
                    <a:pt x="23486" y="14727"/>
                    <a:pt x="24087" y="13987"/>
                  </a:cubicBezTo>
                  <a:cubicBezTo>
                    <a:pt x="24181" y="13869"/>
                    <a:pt x="24267" y="13746"/>
                    <a:pt x="24344" y="13617"/>
                  </a:cubicBezTo>
                  <a:lnTo>
                    <a:pt x="29266" y="5403"/>
                  </a:lnTo>
                  <a:lnTo>
                    <a:pt x="16560" y="2350"/>
                  </a:lnTo>
                  <a:lnTo>
                    <a:pt x="67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4"/>
            <p:cNvSpPr/>
            <p:nvPr/>
          </p:nvSpPr>
          <p:spPr>
            <a:xfrm>
              <a:off x="3818250" y="5222425"/>
              <a:ext cx="465800" cy="254025"/>
            </a:xfrm>
            <a:custGeom>
              <a:avLst/>
              <a:gdLst/>
              <a:ahLst/>
              <a:cxnLst/>
              <a:rect l="l" t="t" r="r" b="b"/>
              <a:pathLst>
                <a:path w="18632" h="10161" extrusionOk="0">
                  <a:moveTo>
                    <a:pt x="17753" y="1"/>
                  </a:moveTo>
                  <a:lnTo>
                    <a:pt x="0" y="285"/>
                  </a:lnTo>
                  <a:cubicBezTo>
                    <a:pt x="0" y="285"/>
                    <a:pt x="36" y="5065"/>
                    <a:pt x="328" y="10160"/>
                  </a:cubicBezTo>
                  <a:lnTo>
                    <a:pt x="18631" y="10160"/>
                  </a:lnTo>
                  <a:cubicBezTo>
                    <a:pt x="18256" y="4971"/>
                    <a:pt x="17753" y="1"/>
                    <a:pt x="177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4"/>
            <p:cNvSpPr/>
            <p:nvPr/>
          </p:nvSpPr>
          <p:spPr>
            <a:xfrm>
              <a:off x="3815425" y="5219675"/>
              <a:ext cx="471475" cy="256800"/>
            </a:xfrm>
            <a:custGeom>
              <a:avLst/>
              <a:gdLst/>
              <a:ahLst/>
              <a:cxnLst/>
              <a:rect l="l" t="t" r="r" b="b"/>
              <a:pathLst>
                <a:path w="18859" h="10272" extrusionOk="0">
                  <a:moveTo>
                    <a:pt x="17866" y="0"/>
                  </a:moveTo>
                  <a:lnTo>
                    <a:pt x="112" y="283"/>
                  </a:lnTo>
                  <a:cubicBezTo>
                    <a:pt x="81" y="284"/>
                    <a:pt x="52" y="298"/>
                    <a:pt x="32" y="320"/>
                  </a:cubicBezTo>
                  <a:cubicBezTo>
                    <a:pt x="11" y="342"/>
                    <a:pt x="0" y="373"/>
                    <a:pt x="3" y="404"/>
                  </a:cubicBezTo>
                  <a:cubicBezTo>
                    <a:pt x="26" y="697"/>
                    <a:pt x="545" y="6854"/>
                    <a:pt x="2929" y="10271"/>
                  </a:cubicBezTo>
                  <a:lnTo>
                    <a:pt x="18858" y="10270"/>
                  </a:lnTo>
                  <a:cubicBezTo>
                    <a:pt x="18497" y="5282"/>
                    <a:pt x="18016" y="497"/>
                    <a:pt x="17976" y="100"/>
                  </a:cubicBezTo>
                  <a:cubicBezTo>
                    <a:pt x="17971" y="43"/>
                    <a:pt x="17923" y="0"/>
                    <a:pt x="178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4"/>
            <p:cNvSpPr/>
            <p:nvPr/>
          </p:nvSpPr>
          <p:spPr>
            <a:xfrm>
              <a:off x="3812500" y="5216875"/>
              <a:ext cx="477100" cy="259575"/>
            </a:xfrm>
            <a:custGeom>
              <a:avLst/>
              <a:gdLst/>
              <a:ahLst/>
              <a:cxnLst/>
              <a:rect l="l" t="t" r="r" b="b"/>
              <a:pathLst>
                <a:path w="19084" h="10383" extrusionOk="0">
                  <a:moveTo>
                    <a:pt x="17979" y="0"/>
                  </a:moveTo>
                  <a:lnTo>
                    <a:pt x="228" y="284"/>
                  </a:lnTo>
                  <a:cubicBezTo>
                    <a:pt x="100" y="286"/>
                    <a:pt x="0" y="396"/>
                    <a:pt x="10" y="524"/>
                  </a:cubicBezTo>
                  <a:cubicBezTo>
                    <a:pt x="34" y="817"/>
                    <a:pt x="549" y="6945"/>
                    <a:pt x="2884" y="10381"/>
                  </a:cubicBezTo>
                  <a:lnTo>
                    <a:pt x="3156" y="10382"/>
                  </a:lnTo>
                  <a:cubicBezTo>
                    <a:pt x="747" y="6967"/>
                    <a:pt x="230" y="507"/>
                    <a:pt x="230" y="507"/>
                  </a:cubicBezTo>
                  <a:lnTo>
                    <a:pt x="17983" y="223"/>
                  </a:lnTo>
                  <a:cubicBezTo>
                    <a:pt x="17983" y="223"/>
                    <a:pt x="18486" y="5193"/>
                    <a:pt x="18861" y="10381"/>
                  </a:cubicBezTo>
                  <a:lnTo>
                    <a:pt x="19084" y="10381"/>
                  </a:lnTo>
                  <a:cubicBezTo>
                    <a:pt x="18725" y="5385"/>
                    <a:pt x="18243" y="598"/>
                    <a:pt x="18204" y="201"/>
                  </a:cubicBezTo>
                  <a:cubicBezTo>
                    <a:pt x="18192" y="87"/>
                    <a:pt x="18097" y="0"/>
                    <a:pt x="179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4"/>
            <p:cNvSpPr/>
            <p:nvPr/>
          </p:nvSpPr>
          <p:spPr>
            <a:xfrm>
              <a:off x="3818250" y="5213950"/>
              <a:ext cx="490300" cy="245550"/>
            </a:xfrm>
            <a:custGeom>
              <a:avLst/>
              <a:gdLst/>
              <a:ahLst/>
              <a:cxnLst/>
              <a:rect l="l" t="t" r="r" b="b"/>
              <a:pathLst>
                <a:path w="19612" h="9822" extrusionOk="0">
                  <a:moveTo>
                    <a:pt x="15692" y="1"/>
                  </a:moveTo>
                  <a:cubicBezTo>
                    <a:pt x="15406" y="1"/>
                    <a:pt x="15210" y="53"/>
                    <a:pt x="15210" y="53"/>
                  </a:cubicBezTo>
                  <a:lnTo>
                    <a:pt x="9186" y="280"/>
                  </a:lnTo>
                  <a:lnTo>
                    <a:pt x="0" y="624"/>
                  </a:lnTo>
                  <a:cubicBezTo>
                    <a:pt x="0" y="624"/>
                    <a:pt x="2221" y="7889"/>
                    <a:pt x="4368" y="9607"/>
                  </a:cubicBezTo>
                  <a:lnTo>
                    <a:pt x="19612" y="9822"/>
                  </a:lnTo>
                  <a:cubicBezTo>
                    <a:pt x="19612" y="9822"/>
                    <a:pt x="19521" y="9341"/>
                    <a:pt x="19376" y="8602"/>
                  </a:cubicBezTo>
                  <a:cubicBezTo>
                    <a:pt x="18963" y="6523"/>
                    <a:pt x="18105" y="2414"/>
                    <a:pt x="17559" y="1229"/>
                  </a:cubicBezTo>
                  <a:cubicBezTo>
                    <a:pt x="17078" y="183"/>
                    <a:pt x="16227" y="1"/>
                    <a:pt x="15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4"/>
            <p:cNvSpPr/>
            <p:nvPr/>
          </p:nvSpPr>
          <p:spPr>
            <a:xfrm>
              <a:off x="3931825" y="5211175"/>
              <a:ext cx="373700" cy="222075"/>
            </a:xfrm>
            <a:custGeom>
              <a:avLst/>
              <a:gdLst/>
              <a:ahLst/>
              <a:cxnLst/>
              <a:rect l="l" t="t" r="r" b="b"/>
              <a:pathLst>
                <a:path w="14948" h="8883" extrusionOk="0">
                  <a:moveTo>
                    <a:pt x="11149" y="0"/>
                  </a:moveTo>
                  <a:cubicBezTo>
                    <a:pt x="10858" y="0"/>
                    <a:pt x="10655" y="53"/>
                    <a:pt x="10662" y="53"/>
                  </a:cubicBezTo>
                  <a:lnTo>
                    <a:pt x="4638" y="280"/>
                  </a:lnTo>
                  <a:cubicBezTo>
                    <a:pt x="4607" y="281"/>
                    <a:pt x="4578" y="296"/>
                    <a:pt x="4558" y="319"/>
                  </a:cubicBezTo>
                  <a:cubicBezTo>
                    <a:pt x="4538" y="344"/>
                    <a:pt x="4529" y="376"/>
                    <a:pt x="4533" y="407"/>
                  </a:cubicBezTo>
                  <a:cubicBezTo>
                    <a:pt x="4781" y="2054"/>
                    <a:pt x="5254" y="4267"/>
                    <a:pt x="6097" y="5446"/>
                  </a:cubicBezTo>
                  <a:lnTo>
                    <a:pt x="6947" y="6878"/>
                  </a:lnTo>
                  <a:lnTo>
                    <a:pt x="94" y="7998"/>
                  </a:lnTo>
                  <a:cubicBezTo>
                    <a:pt x="39" y="8007"/>
                    <a:pt x="0" y="8054"/>
                    <a:pt x="1" y="8110"/>
                  </a:cubicBezTo>
                  <a:cubicBezTo>
                    <a:pt x="4" y="8166"/>
                    <a:pt x="45" y="8212"/>
                    <a:pt x="101" y="8217"/>
                  </a:cubicBezTo>
                  <a:cubicBezTo>
                    <a:pt x="151" y="8223"/>
                    <a:pt x="5220" y="8790"/>
                    <a:pt x="8196" y="8863"/>
                  </a:cubicBezTo>
                  <a:cubicBezTo>
                    <a:pt x="8792" y="8877"/>
                    <a:pt x="9468" y="8883"/>
                    <a:pt x="10173" y="8883"/>
                  </a:cubicBezTo>
                  <a:cubicBezTo>
                    <a:pt x="11824" y="8883"/>
                    <a:pt x="13621" y="8851"/>
                    <a:pt x="14835" y="8825"/>
                  </a:cubicBezTo>
                  <a:cubicBezTo>
                    <a:pt x="14868" y="8823"/>
                    <a:pt x="14899" y="8808"/>
                    <a:pt x="14919" y="8782"/>
                  </a:cubicBezTo>
                  <a:cubicBezTo>
                    <a:pt x="14939" y="8756"/>
                    <a:pt x="14947" y="8724"/>
                    <a:pt x="14941" y="8691"/>
                  </a:cubicBezTo>
                  <a:cubicBezTo>
                    <a:pt x="14581" y="6877"/>
                    <a:pt x="13682" y="2523"/>
                    <a:pt x="13117" y="1293"/>
                  </a:cubicBezTo>
                  <a:cubicBezTo>
                    <a:pt x="12600" y="168"/>
                    <a:pt x="11662" y="0"/>
                    <a:pt x="11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4"/>
            <p:cNvSpPr/>
            <p:nvPr/>
          </p:nvSpPr>
          <p:spPr>
            <a:xfrm>
              <a:off x="3929025" y="5208375"/>
              <a:ext cx="379725" cy="227650"/>
            </a:xfrm>
            <a:custGeom>
              <a:avLst/>
              <a:gdLst/>
              <a:ahLst/>
              <a:cxnLst/>
              <a:rect l="l" t="t" r="r" b="b"/>
              <a:pathLst>
                <a:path w="15189" h="9106" extrusionOk="0">
                  <a:moveTo>
                    <a:pt x="11261" y="223"/>
                  </a:moveTo>
                  <a:cubicBezTo>
                    <a:pt x="11795" y="223"/>
                    <a:pt x="12647" y="405"/>
                    <a:pt x="13128" y="1452"/>
                  </a:cubicBezTo>
                  <a:cubicBezTo>
                    <a:pt x="13674" y="2637"/>
                    <a:pt x="14532" y="6746"/>
                    <a:pt x="14945" y="8825"/>
                  </a:cubicBezTo>
                  <a:cubicBezTo>
                    <a:pt x="13732" y="8853"/>
                    <a:pt x="11938" y="8884"/>
                    <a:pt x="10288" y="8884"/>
                  </a:cubicBezTo>
                  <a:cubicBezTo>
                    <a:pt x="9585" y="8884"/>
                    <a:pt x="8907" y="8877"/>
                    <a:pt x="8311" y="8864"/>
                  </a:cubicBezTo>
                  <a:cubicBezTo>
                    <a:pt x="5305" y="8791"/>
                    <a:pt x="225" y="8220"/>
                    <a:pt x="225" y="8220"/>
                  </a:cubicBezTo>
                  <a:lnTo>
                    <a:pt x="7237" y="7074"/>
                  </a:lnTo>
                  <a:lnTo>
                    <a:pt x="6305" y="5502"/>
                  </a:lnTo>
                  <a:cubicBezTo>
                    <a:pt x="5468" y="4330"/>
                    <a:pt x="5001" y="2126"/>
                    <a:pt x="4756" y="504"/>
                  </a:cubicBezTo>
                  <a:lnTo>
                    <a:pt x="10780" y="276"/>
                  </a:lnTo>
                  <a:cubicBezTo>
                    <a:pt x="10780" y="276"/>
                    <a:pt x="10976" y="224"/>
                    <a:pt x="11262" y="224"/>
                  </a:cubicBezTo>
                  <a:lnTo>
                    <a:pt x="11261" y="223"/>
                  </a:lnTo>
                  <a:close/>
                  <a:moveTo>
                    <a:pt x="11261" y="1"/>
                  </a:moveTo>
                  <a:lnTo>
                    <a:pt x="11262" y="2"/>
                  </a:lnTo>
                  <a:cubicBezTo>
                    <a:pt x="11257" y="2"/>
                    <a:pt x="11252" y="2"/>
                    <a:pt x="11247" y="2"/>
                  </a:cubicBezTo>
                  <a:cubicBezTo>
                    <a:pt x="11080" y="2"/>
                    <a:pt x="10913" y="20"/>
                    <a:pt x="10750" y="55"/>
                  </a:cubicBezTo>
                  <a:lnTo>
                    <a:pt x="4747" y="281"/>
                  </a:lnTo>
                  <a:cubicBezTo>
                    <a:pt x="4614" y="287"/>
                    <a:pt x="4515" y="405"/>
                    <a:pt x="4535" y="536"/>
                  </a:cubicBezTo>
                  <a:cubicBezTo>
                    <a:pt x="4786" y="2195"/>
                    <a:pt x="5264" y="4426"/>
                    <a:pt x="6124" y="5630"/>
                  </a:cubicBezTo>
                  <a:lnTo>
                    <a:pt x="6880" y="6906"/>
                  </a:lnTo>
                  <a:lnTo>
                    <a:pt x="188" y="8001"/>
                  </a:lnTo>
                  <a:cubicBezTo>
                    <a:pt x="80" y="8019"/>
                    <a:pt x="0" y="8115"/>
                    <a:pt x="3" y="8225"/>
                  </a:cubicBezTo>
                  <a:cubicBezTo>
                    <a:pt x="6" y="8336"/>
                    <a:pt x="90" y="8428"/>
                    <a:pt x="199" y="8440"/>
                  </a:cubicBezTo>
                  <a:cubicBezTo>
                    <a:pt x="251" y="8446"/>
                    <a:pt x="5324" y="9013"/>
                    <a:pt x="8305" y="9085"/>
                  </a:cubicBezTo>
                  <a:cubicBezTo>
                    <a:pt x="8903" y="9100"/>
                    <a:pt x="9583" y="9105"/>
                    <a:pt x="10287" y="9105"/>
                  </a:cubicBezTo>
                  <a:cubicBezTo>
                    <a:pt x="12065" y="9105"/>
                    <a:pt x="13971" y="9068"/>
                    <a:pt x="14949" y="9047"/>
                  </a:cubicBezTo>
                  <a:cubicBezTo>
                    <a:pt x="15087" y="9044"/>
                    <a:pt x="15189" y="8916"/>
                    <a:pt x="15162" y="8781"/>
                  </a:cubicBezTo>
                  <a:cubicBezTo>
                    <a:pt x="14715" y="6523"/>
                    <a:pt x="13881" y="2557"/>
                    <a:pt x="13329" y="1359"/>
                  </a:cubicBezTo>
                  <a:cubicBezTo>
                    <a:pt x="12786" y="177"/>
                    <a:pt x="11800" y="1"/>
                    <a:pt x="11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4"/>
            <p:cNvSpPr/>
            <p:nvPr/>
          </p:nvSpPr>
          <p:spPr>
            <a:xfrm>
              <a:off x="4513675" y="4467325"/>
              <a:ext cx="591975" cy="785825"/>
            </a:xfrm>
            <a:custGeom>
              <a:avLst/>
              <a:gdLst/>
              <a:ahLst/>
              <a:cxnLst/>
              <a:rect l="l" t="t" r="r" b="b"/>
              <a:pathLst>
                <a:path w="23679" h="31433" extrusionOk="0">
                  <a:moveTo>
                    <a:pt x="7798" y="0"/>
                  </a:moveTo>
                  <a:cubicBezTo>
                    <a:pt x="5824" y="3080"/>
                    <a:pt x="4135" y="6794"/>
                    <a:pt x="2886" y="10431"/>
                  </a:cubicBezTo>
                  <a:cubicBezTo>
                    <a:pt x="890" y="16223"/>
                    <a:pt x="1" y="21819"/>
                    <a:pt x="812" y="24335"/>
                  </a:cubicBezTo>
                  <a:cubicBezTo>
                    <a:pt x="1761" y="27281"/>
                    <a:pt x="3594" y="29493"/>
                    <a:pt x="5643" y="30613"/>
                  </a:cubicBezTo>
                  <a:cubicBezTo>
                    <a:pt x="6618" y="31146"/>
                    <a:pt x="7642" y="31432"/>
                    <a:pt x="8642" y="31432"/>
                  </a:cubicBezTo>
                  <a:cubicBezTo>
                    <a:pt x="10284" y="31432"/>
                    <a:pt x="11860" y="30662"/>
                    <a:pt x="13050" y="28952"/>
                  </a:cubicBezTo>
                  <a:cubicBezTo>
                    <a:pt x="16486" y="24013"/>
                    <a:pt x="23679" y="10165"/>
                    <a:pt x="22175" y="5871"/>
                  </a:cubicBezTo>
                  <a:cubicBezTo>
                    <a:pt x="21566" y="4132"/>
                    <a:pt x="22158" y="2431"/>
                    <a:pt x="211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4"/>
            <p:cNvSpPr/>
            <p:nvPr/>
          </p:nvSpPr>
          <p:spPr>
            <a:xfrm>
              <a:off x="4582800" y="4464525"/>
              <a:ext cx="526450" cy="791400"/>
            </a:xfrm>
            <a:custGeom>
              <a:avLst/>
              <a:gdLst/>
              <a:ahLst/>
              <a:cxnLst/>
              <a:rect l="l" t="t" r="r" b="b"/>
              <a:pathLst>
                <a:path w="21058" h="31656" extrusionOk="0">
                  <a:moveTo>
                    <a:pt x="5033" y="1"/>
                  </a:moveTo>
                  <a:cubicBezTo>
                    <a:pt x="4995" y="1"/>
                    <a:pt x="4960" y="20"/>
                    <a:pt x="4939" y="52"/>
                  </a:cubicBezTo>
                  <a:cubicBezTo>
                    <a:pt x="3063" y="2976"/>
                    <a:pt x="1360" y="6592"/>
                    <a:pt x="16" y="10506"/>
                  </a:cubicBezTo>
                  <a:cubicBezTo>
                    <a:pt x="1" y="10551"/>
                    <a:pt x="15" y="10601"/>
                    <a:pt x="54" y="10630"/>
                  </a:cubicBezTo>
                  <a:cubicBezTo>
                    <a:pt x="74" y="10646"/>
                    <a:pt x="98" y="10653"/>
                    <a:pt x="122" y="10653"/>
                  </a:cubicBezTo>
                  <a:cubicBezTo>
                    <a:pt x="143" y="10653"/>
                    <a:pt x="165" y="10647"/>
                    <a:pt x="184" y="10634"/>
                  </a:cubicBezTo>
                  <a:cubicBezTo>
                    <a:pt x="1452" y="9756"/>
                    <a:pt x="4643" y="7703"/>
                    <a:pt x="6855" y="7596"/>
                  </a:cubicBezTo>
                  <a:cubicBezTo>
                    <a:pt x="7259" y="7577"/>
                    <a:pt x="7649" y="7568"/>
                    <a:pt x="8018" y="7568"/>
                  </a:cubicBezTo>
                  <a:cubicBezTo>
                    <a:pt x="9883" y="7568"/>
                    <a:pt x="11262" y="7790"/>
                    <a:pt x="11654" y="7861"/>
                  </a:cubicBezTo>
                  <a:cubicBezTo>
                    <a:pt x="11455" y="8711"/>
                    <a:pt x="10178" y="14130"/>
                    <a:pt x="9394" y="16611"/>
                  </a:cubicBezTo>
                  <a:cubicBezTo>
                    <a:pt x="8719" y="18751"/>
                    <a:pt x="5777" y="24133"/>
                    <a:pt x="4521" y="26432"/>
                  </a:cubicBezTo>
                  <a:cubicBezTo>
                    <a:pt x="4113" y="27177"/>
                    <a:pt x="3971" y="27438"/>
                    <a:pt x="3953" y="27492"/>
                  </a:cubicBezTo>
                  <a:cubicBezTo>
                    <a:pt x="3930" y="27566"/>
                    <a:pt x="3585" y="28492"/>
                    <a:pt x="3145" y="29682"/>
                  </a:cubicBezTo>
                  <a:lnTo>
                    <a:pt x="2774" y="30687"/>
                  </a:lnTo>
                  <a:cubicBezTo>
                    <a:pt x="2755" y="30739"/>
                    <a:pt x="2776" y="30797"/>
                    <a:pt x="2825" y="30822"/>
                  </a:cubicBezTo>
                  <a:cubicBezTo>
                    <a:pt x="3821" y="31367"/>
                    <a:pt x="4877" y="31655"/>
                    <a:pt x="5877" y="31655"/>
                  </a:cubicBezTo>
                  <a:cubicBezTo>
                    <a:pt x="7670" y="31655"/>
                    <a:pt x="9226" y="30781"/>
                    <a:pt x="10376" y="29125"/>
                  </a:cubicBezTo>
                  <a:cubicBezTo>
                    <a:pt x="13808" y="24192"/>
                    <a:pt x="21058" y="10353"/>
                    <a:pt x="19515" y="5945"/>
                  </a:cubicBezTo>
                  <a:cubicBezTo>
                    <a:pt x="19253" y="5201"/>
                    <a:pt x="19216" y="4452"/>
                    <a:pt x="19177" y="3658"/>
                  </a:cubicBezTo>
                  <a:cubicBezTo>
                    <a:pt x="19126" y="2627"/>
                    <a:pt x="19069" y="1456"/>
                    <a:pt x="18500" y="69"/>
                  </a:cubicBezTo>
                  <a:cubicBezTo>
                    <a:pt x="18482" y="27"/>
                    <a:pt x="18442" y="1"/>
                    <a:pt x="183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4"/>
            <p:cNvSpPr/>
            <p:nvPr/>
          </p:nvSpPr>
          <p:spPr>
            <a:xfrm>
              <a:off x="4579250" y="4461750"/>
              <a:ext cx="532925" cy="796950"/>
            </a:xfrm>
            <a:custGeom>
              <a:avLst/>
              <a:gdLst/>
              <a:ahLst/>
              <a:cxnLst/>
              <a:rect l="l" t="t" r="r" b="b"/>
              <a:pathLst>
                <a:path w="21317" h="31878" extrusionOk="0">
                  <a:moveTo>
                    <a:pt x="18539" y="223"/>
                  </a:moveTo>
                  <a:cubicBezTo>
                    <a:pt x="19535" y="2654"/>
                    <a:pt x="18943" y="4355"/>
                    <a:pt x="19552" y="6094"/>
                  </a:cubicBezTo>
                  <a:cubicBezTo>
                    <a:pt x="21056" y="10388"/>
                    <a:pt x="13863" y="24236"/>
                    <a:pt x="10427" y="29175"/>
                  </a:cubicBezTo>
                  <a:cubicBezTo>
                    <a:pt x="9237" y="30884"/>
                    <a:pt x="7660" y="31655"/>
                    <a:pt x="6019" y="31655"/>
                  </a:cubicBezTo>
                  <a:cubicBezTo>
                    <a:pt x="5019" y="31655"/>
                    <a:pt x="3996" y="31369"/>
                    <a:pt x="3020" y="30836"/>
                  </a:cubicBezTo>
                  <a:cubicBezTo>
                    <a:pt x="3626" y="29200"/>
                    <a:pt x="4171" y="27731"/>
                    <a:pt x="4201" y="27637"/>
                  </a:cubicBezTo>
                  <a:cubicBezTo>
                    <a:pt x="4274" y="27423"/>
                    <a:pt x="8782" y="19478"/>
                    <a:pt x="9642" y="16756"/>
                  </a:cubicBezTo>
                  <a:cubicBezTo>
                    <a:pt x="10501" y="14038"/>
                    <a:pt x="11931" y="7884"/>
                    <a:pt x="11931" y="7884"/>
                  </a:cubicBezTo>
                  <a:cubicBezTo>
                    <a:pt x="11931" y="7884"/>
                    <a:pt x="10402" y="7567"/>
                    <a:pt x="8158" y="7567"/>
                  </a:cubicBezTo>
                  <a:cubicBezTo>
                    <a:pt x="7788" y="7567"/>
                    <a:pt x="7398" y="7576"/>
                    <a:pt x="6992" y="7596"/>
                  </a:cubicBezTo>
                  <a:cubicBezTo>
                    <a:pt x="4790" y="7704"/>
                    <a:pt x="1612" y="9722"/>
                    <a:pt x="263" y="10653"/>
                  </a:cubicBezTo>
                  <a:cubicBezTo>
                    <a:pt x="1514" y="7016"/>
                    <a:pt x="3201" y="3302"/>
                    <a:pt x="5176" y="223"/>
                  </a:cubicBezTo>
                  <a:close/>
                  <a:moveTo>
                    <a:pt x="5175" y="1"/>
                  </a:moveTo>
                  <a:cubicBezTo>
                    <a:pt x="5100" y="1"/>
                    <a:pt x="5030" y="40"/>
                    <a:pt x="4990" y="103"/>
                  </a:cubicBezTo>
                  <a:cubicBezTo>
                    <a:pt x="3108" y="3035"/>
                    <a:pt x="1402" y="6658"/>
                    <a:pt x="53" y="10582"/>
                  </a:cubicBezTo>
                  <a:cubicBezTo>
                    <a:pt x="1" y="10737"/>
                    <a:pt x="124" y="10875"/>
                    <a:pt x="264" y="10875"/>
                  </a:cubicBezTo>
                  <a:cubicBezTo>
                    <a:pt x="306" y="10875"/>
                    <a:pt x="349" y="10863"/>
                    <a:pt x="389" y="10835"/>
                  </a:cubicBezTo>
                  <a:cubicBezTo>
                    <a:pt x="1651" y="9963"/>
                    <a:pt x="4822" y="7924"/>
                    <a:pt x="7002" y="7817"/>
                  </a:cubicBezTo>
                  <a:cubicBezTo>
                    <a:pt x="7405" y="7798"/>
                    <a:pt x="7791" y="7789"/>
                    <a:pt x="8157" y="7789"/>
                  </a:cubicBezTo>
                  <a:cubicBezTo>
                    <a:pt x="9862" y="7789"/>
                    <a:pt x="11161" y="7975"/>
                    <a:pt x="11660" y="8060"/>
                  </a:cubicBezTo>
                  <a:cubicBezTo>
                    <a:pt x="11394" y="9197"/>
                    <a:pt x="10184" y="14305"/>
                    <a:pt x="9430" y="16689"/>
                  </a:cubicBezTo>
                  <a:cubicBezTo>
                    <a:pt x="8758" y="18820"/>
                    <a:pt x="5818" y="24198"/>
                    <a:pt x="4564" y="26494"/>
                  </a:cubicBezTo>
                  <a:cubicBezTo>
                    <a:pt x="4102" y="27338"/>
                    <a:pt x="4011" y="27508"/>
                    <a:pt x="3990" y="27566"/>
                  </a:cubicBezTo>
                  <a:cubicBezTo>
                    <a:pt x="3967" y="27639"/>
                    <a:pt x="3620" y="28575"/>
                    <a:pt x="3219" y="29660"/>
                  </a:cubicBezTo>
                  <a:lnTo>
                    <a:pt x="2812" y="30759"/>
                  </a:lnTo>
                  <a:cubicBezTo>
                    <a:pt x="2774" y="30862"/>
                    <a:pt x="2816" y="30978"/>
                    <a:pt x="2913" y="31031"/>
                  </a:cubicBezTo>
                  <a:cubicBezTo>
                    <a:pt x="3926" y="31584"/>
                    <a:pt x="5000" y="31877"/>
                    <a:pt x="6018" y="31877"/>
                  </a:cubicBezTo>
                  <a:cubicBezTo>
                    <a:pt x="7850" y="31877"/>
                    <a:pt x="9436" y="30986"/>
                    <a:pt x="10609" y="29301"/>
                  </a:cubicBezTo>
                  <a:cubicBezTo>
                    <a:pt x="14051" y="24353"/>
                    <a:pt x="21316" y="10464"/>
                    <a:pt x="19761" y="6020"/>
                  </a:cubicBezTo>
                  <a:cubicBezTo>
                    <a:pt x="19506" y="5292"/>
                    <a:pt x="19469" y="4551"/>
                    <a:pt x="19430" y="3766"/>
                  </a:cubicBezTo>
                  <a:cubicBezTo>
                    <a:pt x="19379" y="2725"/>
                    <a:pt x="19320" y="1545"/>
                    <a:pt x="18743" y="140"/>
                  </a:cubicBezTo>
                  <a:cubicBezTo>
                    <a:pt x="18710" y="57"/>
                    <a:pt x="18630" y="2"/>
                    <a:pt x="18542" y="2"/>
                  </a:cubicBezTo>
                  <a:cubicBezTo>
                    <a:pt x="18541" y="2"/>
                    <a:pt x="18540" y="2"/>
                    <a:pt x="18539" y="2"/>
                  </a:cubicBezTo>
                  <a:lnTo>
                    <a:pt x="185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4"/>
            <p:cNvSpPr/>
            <p:nvPr/>
          </p:nvSpPr>
          <p:spPr>
            <a:xfrm>
              <a:off x="4121850" y="4949650"/>
              <a:ext cx="382400" cy="473550"/>
            </a:xfrm>
            <a:custGeom>
              <a:avLst/>
              <a:gdLst/>
              <a:ahLst/>
              <a:cxnLst/>
              <a:rect l="l" t="t" r="r" b="b"/>
              <a:pathLst>
                <a:path w="15296" h="18942" extrusionOk="0">
                  <a:moveTo>
                    <a:pt x="15214" y="0"/>
                  </a:moveTo>
                  <a:lnTo>
                    <a:pt x="15214" y="0"/>
                  </a:lnTo>
                  <a:cubicBezTo>
                    <a:pt x="15214" y="0"/>
                    <a:pt x="15025" y="38"/>
                    <a:pt x="14686" y="120"/>
                  </a:cubicBezTo>
                  <a:cubicBezTo>
                    <a:pt x="12736" y="584"/>
                    <a:pt x="5888" y="2461"/>
                    <a:pt x="3101" y="6403"/>
                  </a:cubicBezTo>
                  <a:cubicBezTo>
                    <a:pt x="2993" y="6549"/>
                    <a:pt x="2895" y="6700"/>
                    <a:pt x="2804" y="6850"/>
                  </a:cubicBezTo>
                  <a:cubicBezTo>
                    <a:pt x="0" y="11483"/>
                    <a:pt x="2396" y="16959"/>
                    <a:pt x="5459" y="18525"/>
                  </a:cubicBezTo>
                  <a:cubicBezTo>
                    <a:pt x="5666" y="18635"/>
                    <a:pt x="5882" y="18725"/>
                    <a:pt x="6107" y="18796"/>
                  </a:cubicBezTo>
                  <a:cubicBezTo>
                    <a:pt x="6420" y="18896"/>
                    <a:pt x="6713" y="18942"/>
                    <a:pt x="6985" y="18942"/>
                  </a:cubicBezTo>
                  <a:cubicBezTo>
                    <a:pt x="9625" y="18942"/>
                    <a:pt x="10387" y="14657"/>
                    <a:pt x="10387" y="14657"/>
                  </a:cubicBezTo>
                  <a:cubicBezTo>
                    <a:pt x="10387" y="14657"/>
                    <a:pt x="13927" y="4874"/>
                    <a:pt x="14961" y="1293"/>
                  </a:cubicBezTo>
                  <a:cubicBezTo>
                    <a:pt x="15188" y="504"/>
                    <a:pt x="15296" y="14"/>
                    <a:pt x="15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4"/>
            <p:cNvSpPr/>
            <p:nvPr/>
          </p:nvSpPr>
          <p:spPr>
            <a:xfrm>
              <a:off x="4193150" y="4949900"/>
              <a:ext cx="305425" cy="476075"/>
            </a:xfrm>
            <a:custGeom>
              <a:avLst/>
              <a:gdLst/>
              <a:ahLst/>
              <a:cxnLst/>
              <a:rect l="l" t="t" r="r" b="b"/>
              <a:pathLst>
                <a:path w="12217" h="19043" extrusionOk="0">
                  <a:moveTo>
                    <a:pt x="11834" y="0"/>
                  </a:moveTo>
                  <a:cubicBezTo>
                    <a:pt x="11825" y="0"/>
                    <a:pt x="11818" y="2"/>
                    <a:pt x="11809" y="3"/>
                  </a:cubicBezTo>
                  <a:cubicBezTo>
                    <a:pt x="9785" y="485"/>
                    <a:pt x="2963" y="2362"/>
                    <a:pt x="138" y="6397"/>
                  </a:cubicBezTo>
                  <a:cubicBezTo>
                    <a:pt x="177" y="7750"/>
                    <a:pt x="368" y="8788"/>
                    <a:pt x="696" y="9408"/>
                  </a:cubicBezTo>
                  <a:cubicBezTo>
                    <a:pt x="667" y="9528"/>
                    <a:pt x="0" y="12360"/>
                    <a:pt x="646" y="14349"/>
                  </a:cubicBezTo>
                  <a:cubicBezTo>
                    <a:pt x="887" y="15095"/>
                    <a:pt x="1266" y="15696"/>
                    <a:pt x="1633" y="16280"/>
                  </a:cubicBezTo>
                  <a:cubicBezTo>
                    <a:pt x="2118" y="17050"/>
                    <a:pt x="2536" y="17716"/>
                    <a:pt x="2496" y="18510"/>
                  </a:cubicBezTo>
                  <a:cubicBezTo>
                    <a:pt x="2494" y="18553"/>
                    <a:pt x="2517" y="18595"/>
                    <a:pt x="2555" y="18615"/>
                  </a:cubicBezTo>
                  <a:cubicBezTo>
                    <a:pt x="2769" y="18727"/>
                    <a:pt x="2992" y="18818"/>
                    <a:pt x="3222" y="18892"/>
                  </a:cubicBezTo>
                  <a:cubicBezTo>
                    <a:pt x="3535" y="18992"/>
                    <a:pt x="3841" y="19043"/>
                    <a:pt x="4133" y="19043"/>
                  </a:cubicBezTo>
                  <a:cubicBezTo>
                    <a:pt x="6835" y="19043"/>
                    <a:pt x="7612" y="14846"/>
                    <a:pt x="7639" y="14686"/>
                  </a:cubicBezTo>
                  <a:cubicBezTo>
                    <a:pt x="7675" y="14587"/>
                    <a:pt x="11190" y="4858"/>
                    <a:pt x="12217" y="1258"/>
                  </a:cubicBezTo>
                  <a:cubicBezTo>
                    <a:pt x="12118" y="851"/>
                    <a:pt x="12024" y="457"/>
                    <a:pt x="11943" y="88"/>
                  </a:cubicBezTo>
                  <a:cubicBezTo>
                    <a:pt x="11936" y="59"/>
                    <a:pt x="11918" y="34"/>
                    <a:pt x="11894" y="18"/>
                  </a:cubicBezTo>
                  <a:cubicBezTo>
                    <a:pt x="11876" y="7"/>
                    <a:pt x="11856" y="0"/>
                    <a:pt x="118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4"/>
            <p:cNvSpPr/>
            <p:nvPr/>
          </p:nvSpPr>
          <p:spPr>
            <a:xfrm>
              <a:off x="4191525" y="4947125"/>
              <a:ext cx="310000" cy="481650"/>
            </a:xfrm>
            <a:custGeom>
              <a:avLst/>
              <a:gdLst/>
              <a:ahLst/>
              <a:cxnLst/>
              <a:rect l="l" t="t" r="r" b="b"/>
              <a:pathLst>
                <a:path w="12400" h="19266" extrusionOk="0">
                  <a:moveTo>
                    <a:pt x="11899" y="222"/>
                  </a:moveTo>
                  <a:lnTo>
                    <a:pt x="11899" y="223"/>
                  </a:lnTo>
                  <a:cubicBezTo>
                    <a:pt x="11981" y="592"/>
                    <a:pt x="12075" y="987"/>
                    <a:pt x="12174" y="1395"/>
                  </a:cubicBezTo>
                  <a:cubicBezTo>
                    <a:pt x="11140" y="4976"/>
                    <a:pt x="7600" y="14759"/>
                    <a:pt x="7600" y="14759"/>
                  </a:cubicBezTo>
                  <a:cubicBezTo>
                    <a:pt x="7600" y="14759"/>
                    <a:pt x="6838" y="19043"/>
                    <a:pt x="4197" y="19043"/>
                  </a:cubicBezTo>
                  <a:cubicBezTo>
                    <a:pt x="3924" y="19043"/>
                    <a:pt x="3632" y="18997"/>
                    <a:pt x="3320" y="18898"/>
                  </a:cubicBezTo>
                  <a:cubicBezTo>
                    <a:pt x="3095" y="18826"/>
                    <a:pt x="2879" y="18736"/>
                    <a:pt x="2672" y="18627"/>
                  </a:cubicBezTo>
                  <a:cubicBezTo>
                    <a:pt x="2744" y="17188"/>
                    <a:pt x="1375" y="16153"/>
                    <a:pt x="816" y="14428"/>
                  </a:cubicBezTo>
                  <a:cubicBezTo>
                    <a:pt x="172" y="12444"/>
                    <a:pt x="868" y="9545"/>
                    <a:pt x="868" y="9545"/>
                  </a:cubicBezTo>
                  <a:cubicBezTo>
                    <a:pt x="477" y="8738"/>
                    <a:pt x="344" y="7557"/>
                    <a:pt x="314" y="6505"/>
                  </a:cubicBezTo>
                  <a:cubicBezTo>
                    <a:pt x="3101" y="2563"/>
                    <a:pt x="9949" y="686"/>
                    <a:pt x="11899" y="222"/>
                  </a:cubicBezTo>
                  <a:close/>
                  <a:moveTo>
                    <a:pt x="11899" y="1"/>
                  </a:moveTo>
                  <a:cubicBezTo>
                    <a:pt x="11881" y="1"/>
                    <a:pt x="11865" y="3"/>
                    <a:pt x="11848" y="6"/>
                  </a:cubicBezTo>
                  <a:cubicBezTo>
                    <a:pt x="9814" y="490"/>
                    <a:pt x="2958" y="2380"/>
                    <a:pt x="132" y="6377"/>
                  </a:cubicBezTo>
                  <a:cubicBezTo>
                    <a:pt x="105" y="6416"/>
                    <a:pt x="91" y="6463"/>
                    <a:pt x="92" y="6512"/>
                  </a:cubicBezTo>
                  <a:cubicBezTo>
                    <a:pt x="130" y="7834"/>
                    <a:pt x="312" y="8863"/>
                    <a:pt x="635" y="9571"/>
                  </a:cubicBezTo>
                  <a:cubicBezTo>
                    <a:pt x="526" y="10056"/>
                    <a:pt x="1" y="12634"/>
                    <a:pt x="605" y="14496"/>
                  </a:cubicBezTo>
                  <a:cubicBezTo>
                    <a:pt x="850" y="15254"/>
                    <a:pt x="1251" y="15889"/>
                    <a:pt x="1603" y="16450"/>
                  </a:cubicBezTo>
                  <a:cubicBezTo>
                    <a:pt x="2078" y="17205"/>
                    <a:pt x="2488" y="17857"/>
                    <a:pt x="2449" y="18616"/>
                  </a:cubicBezTo>
                  <a:cubicBezTo>
                    <a:pt x="2445" y="18703"/>
                    <a:pt x="2492" y="18785"/>
                    <a:pt x="2569" y="18824"/>
                  </a:cubicBezTo>
                  <a:cubicBezTo>
                    <a:pt x="2788" y="18939"/>
                    <a:pt x="3017" y="19035"/>
                    <a:pt x="3253" y="19110"/>
                  </a:cubicBezTo>
                  <a:cubicBezTo>
                    <a:pt x="3576" y="19213"/>
                    <a:pt x="3894" y="19266"/>
                    <a:pt x="4197" y="19266"/>
                  </a:cubicBezTo>
                  <a:cubicBezTo>
                    <a:pt x="6992" y="19266"/>
                    <a:pt x="7787" y="14980"/>
                    <a:pt x="7819" y="14798"/>
                  </a:cubicBezTo>
                  <a:cubicBezTo>
                    <a:pt x="7845" y="14736"/>
                    <a:pt x="11363" y="5004"/>
                    <a:pt x="12387" y="1457"/>
                  </a:cubicBezTo>
                  <a:cubicBezTo>
                    <a:pt x="12398" y="1420"/>
                    <a:pt x="12399" y="1381"/>
                    <a:pt x="12390" y="1344"/>
                  </a:cubicBezTo>
                  <a:cubicBezTo>
                    <a:pt x="12292" y="937"/>
                    <a:pt x="12197" y="543"/>
                    <a:pt x="12116" y="175"/>
                  </a:cubicBezTo>
                  <a:cubicBezTo>
                    <a:pt x="12094" y="73"/>
                    <a:pt x="12003" y="2"/>
                    <a:pt x="11899" y="2"/>
                  </a:cubicBezTo>
                  <a:lnTo>
                    <a:pt x="118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4"/>
            <p:cNvSpPr/>
            <p:nvPr/>
          </p:nvSpPr>
          <p:spPr>
            <a:xfrm>
              <a:off x="4237575" y="4904175"/>
              <a:ext cx="701125" cy="572275"/>
            </a:xfrm>
            <a:custGeom>
              <a:avLst/>
              <a:gdLst/>
              <a:ahLst/>
              <a:cxnLst/>
              <a:rect l="l" t="t" r="r" b="b"/>
              <a:pathLst>
                <a:path w="28045" h="22891" extrusionOk="0">
                  <a:moveTo>
                    <a:pt x="14933" y="0"/>
                  </a:moveTo>
                  <a:cubicBezTo>
                    <a:pt x="14779" y="0"/>
                    <a:pt x="14625" y="7"/>
                    <a:pt x="14472" y="20"/>
                  </a:cubicBezTo>
                  <a:cubicBezTo>
                    <a:pt x="14472" y="20"/>
                    <a:pt x="12385" y="445"/>
                    <a:pt x="9341" y="1833"/>
                  </a:cubicBezTo>
                  <a:cubicBezTo>
                    <a:pt x="8375" y="2271"/>
                    <a:pt x="7315" y="2808"/>
                    <a:pt x="6193" y="3456"/>
                  </a:cubicBezTo>
                  <a:cubicBezTo>
                    <a:pt x="1525" y="6149"/>
                    <a:pt x="830" y="8029"/>
                    <a:pt x="414" y="9553"/>
                  </a:cubicBezTo>
                  <a:cubicBezTo>
                    <a:pt x="0" y="11078"/>
                    <a:pt x="1143" y="12113"/>
                    <a:pt x="1143" y="12113"/>
                  </a:cubicBezTo>
                  <a:cubicBezTo>
                    <a:pt x="1143" y="12113"/>
                    <a:pt x="928" y="12761"/>
                    <a:pt x="786" y="13620"/>
                  </a:cubicBezTo>
                  <a:lnTo>
                    <a:pt x="786" y="13624"/>
                  </a:lnTo>
                  <a:cubicBezTo>
                    <a:pt x="597" y="14728"/>
                    <a:pt x="524" y="16170"/>
                    <a:pt x="1155" y="17008"/>
                  </a:cubicBezTo>
                  <a:cubicBezTo>
                    <a:pt x="2284" y="18494"/>
                    <a:pt x="3762" y="19044"/>
                    <a:pt x="3762" y="19044"/>
                  </a:cubicBezTo>
                  <a:cubicBezTo>
                    <a:pt x="3616" y="19521"/>
                    <a:pt x="3512" y="20011"/>
                    <a:pt x="3453" y="20507"/>
                  </a:cubicBezTo>
                  <a:cubicBezTo>
                    <a:pt x="3362" y="21263"/>
                    <a:pt x="3369" y="22171"/>
                    <a:pt x="3704" y="22890"/>
                  </a:cubicBezTo>
                  <a:lnTo>
                    <a:pt x="21929" y="22890"/>
                  </a:lnTo>
                  <a:cubicBezTo>
                    <a:pt x="24546" y="20106"/>
                    <a:pt x="27116" y="16856"/>
                    <a:pt x="27449" y="15067"/>
                  </a:cubicBezTo>
                  <a:cubicBezTo>
                    <a:pt x="28045" y="11858"/>
                    <a:pt x="21421" y="0"/>
                    <a:pt x="149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4"/>
            <p:cNvSpPr/>
            <p:nvPr/>
          </p:nvSpPr>
          <p:spPr>
            <a:xfrm>
              <a:off x="4426625" y="4311500"/>
              <a:ext cx="733500" cy="428750"/>
            </a:xfrm>
            <a:custGeom>
              <a:avLst/>
              <a:gdLst/>
              <a:ahLst/>
              <a:cxnLst/>
              <a:rect l="l" t="t" r="r" b="b"/>
              <a:pathLst>
                <a:path w="29340" h="17150" extrusionOk="0">
                  <a:moveTo>
                    <a:pt x="15655" y="1"/>
                  </a:moveTo>
                  <a:cubicBezTo>
                    <a:pt x="12262" y="1"/>
                    <a:pt x="9018" y="510"/>
                    <a:pt x="9018" y="510"/>
                  </a:cubicBezTo>
                  <a:lnTo>
                    <a:pt x="860" y="6521"/>
                  </a:lnTo>
                  <a:cubicBezTo>
                    <a:pt x="860" y="6521"/>
                    <a:pt x="1" y="8239"/>
                    <a:pt x="860" y="9527"/>
                  </a:cubicBezTo>
                  <a:cubicBezTo>
                    <a:pt x="1718" y="10815"/>
                    <a:pt x="3436" y="11532"/>
                    <a:pt x="3436" y="11532"/>
                  </a:cubicBezTo>
                  <a:lnTo>
                    <a:pt x="3956" y="14525"/>
                  </a:lnTo>
                  <a:lnTo>
                    <a:pt x="4007" y="14822"/>
                  </a:lnTo>
                  <a:lnTo>
                    <a:pt x="6012" y="17150"/>
                  </a:lnTo>
                  <a:lnTo>
                    <a:pt x="7588" y="13821"/>
                  </a:lnTo>
                  <a:cubicBezTo>
                    <a:pt x="7588" y="13821"/>
                    <a:pt x="9735" y="10957"/>
                    <a:pt x="12166" y="10244"/>
                  </a:cubicBezTo>
                  <a:cubicBezTo>
                    <a:pt x="14304" y="9613"/>
                    <a:pt x="18096" y="9205"/>
                    <a:pt x="18989" y="9119"/>
                  </a:cubicBezTo>
                  <a:cubicBezTo>
                    <a:pt x="19114" y="9103"/>
                    <a:pt x="19182" y="9098"/>
                    <a:pt x="19182" y="9098"/>
                  </a:cubicBezTo>
                  <a:lnTo>
                    <a:pt x="22617" y="9815"/>
                  </a:lnTo>
                  <a:cubicBezTo>
                    <a:pt x="22617" y="9815"/>
                    <a:pt x="25262" y="11996"/>
                    <a:pt x="25979" y="13714"/>
                  </a:cubicBezTo>
                  <a:lnTo>
                    <a:pt x="25335" y="16828"/>
                  </a:lnTo>
                  <a:cubicBezTo>
                    <a:pt x="25335" y="16828"/>
                    <a:pt x="28770" y="14965"/>
                    <a:pt x="29057" y="12247"/>
                  </a:cubicBezTo>
                  <a:cubicBezTo>
                    <a:pt x="29340" y="9529"/>
                    <a:pt x="26480" y="3658"/>
                    <a:pt x="26480" y="3658"/>
                  </a:cubicBezTo>
                  <a:cubicBezTo>
                    <a:pt x="26480" y="3658"/>
                    <a:pt x="24618" y="1656"/>
                    <a:pt x="20470" y="510"/>
                  </a:cubicBezTo>
                  <a:cubicBezTo>
                    <a:pt x="19086" y="128"/>
                    <a:pt x="17352" y="1"/>
                    <a:pt x="15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4"/>
            <p:cNvSpPr/>
            <p:nvPr/>
          </p:nvSpPr>
          <p:spPr>
            <a:xfrm>
              <a:off x="4612475" y="4308700"/>
              <a:ext cx="550425" cy="426275"/>
            </a:xfrm>
            <a:custGeom>
              <a:avLst/>
              <a:gdLst/>
              <a:ahLst/>
              <a:cxnLst/>
              <a:rect l="l" t="t" r="r" b="b"/>
              <a:pathLst>
                <a:path w="22017" h="17051" extrusionOk="0">
                  <a:moveTo>
                    <a:pt x="8223" y="0"/>
                  </a:moveTo>
                  <a:cubicBezTo>
                    <a:pt x="4859" y="0"/>
                    <a:pt x="1600" y="507"/>
                    <a:pt x="1567" y="511"/>
                  </a:cubicBezTo>
                  <a:cubicBezTo>
                    <a:pt x="1439" y="531"/>
                    <a:pt x="1444" y="718"/>
                    <a:pt x="1573" y="731"/>
                  </a:cubicBezTo>
                  <a:cubicBezTo>
                    <a:pt x="1607" y="735"/>
                    <a:pt x="4996" y="1091"/>
                    <a:pt x="5965" y="1648"/>
                  </a:cubicBezTo>
                  <a:cubicBezTo>
                    <a:pt x="6851" y="2153"/>
                    <a:pt x="8930" y="4082"/>
                    <a:pt x="9265" y="4446"/>
                  </a:cubicBezTo>
                  <a:lnTo>
                    <a:pt x="9054" y="4442"/>
                  </a:lnTo>
                  <a:cubicBezTo>
                    <a:pt x="8517" y="4433"/>
                    <a:pt x="7443" y="4416"/>
                    <a:pt x="6476" y="4416"/>
                  </a:cubicBezTo>
                  <a:cubicBezTo>
                    <a:pt x="5830" y="4416"/>
                    <a:pt x="5229" y="4423"/>
                    <a:pt x="4872" y="4448"/>
                  </a:cubicBezTo>
                  <a:cubicBezTo>
                    <a:pt x="3793" y="4517"/>
                    <a:pt x="264" y="5899"/>
                    <a:pt x="114" y="5959"/>
                  </a:cubicBezTo>
                  <a:cubicBezTo>
                    <a:pt x="0" y="6003"/>
                    <a:pt x="32" y="6173"/>
                    <a:pt x="154" y="6173"/>
                  </a:cubicBezTo>
                  <a:lnTo>
                    <a:pt x="161" y="6173"/>
                  </a:lnTo>
                  <a:cubicBezTo>
                    <a:pt x="179" y="6172"/>
                    <a:pt x="2034" y="6073"/>
                    <a:pt x="4106" y="6073"/>
                  </a:cubicBezTo>
                  <a:cubicBezTo>
                    <a:pt x="7110" y="6073"/>
                    <a:pt x="9039" y="6275"/>
                    <a:pt x="9686" y="6655"/>
                  </a:cubicBezTo>
                  <a:cubicBezTo>
                    <a:pt x="10301" y="7017"/>
                    <a:pt x="10895" y="7897"/>
                    <a:pt x="11452" y="9272"/>
                  </a:cubicBezTo>
                  <a:cubicBezTo>
                    <a:pt x="11468" y="9314"/>
                    <a:pt x="11510" y="9342"/>
                    <a:pt x="11556" y="9342"/>
                  </a:cubicBezTo>
                  <a:cubicBezTo>
                    <a:pt x="11560" y="9342"/>
                    <a:pt x="11731" y="9323"/>
                    <a:pt x="11732" y="9320"/>
                  </a:cubicBezTo>
                  <a:lnTo>
                    <a:pt x="15113" y="10012"/>
                  </a:lnTo>
                  <a:cubicBezTo>
                    <a:pt x="15139" y="10034"/>
                    <a:pt x="17744" y="12195"/>
                    <a:pt x="18438" y="13803"/>
                  </a:cubicBezTo>
                  <a:lnTo>
                    <a:pt x="17794" y="16916"/>
                  </a:lnTo>
                  <a:cubicBezTo>
                    <a:pt x="17785" y="16959"/>
                    <a:pt x="17800" y="17002"/>
                    <a:pt x="17835" y="17028"/>
                  </a:cubicBezTo>
                  <a:cubicBezTo>
                    <a:pt x="17854" y="17042"/>
                    <a:pt x="17877" y="17050"/>
                    <a:pt x="17901" y="17050"/>
                  </a:cubicBezTo>
                  <a:cubicBezTo>
                    <a:pt x="17920" y="17050"/>
                    <a:pt x="17938" y="17045"/>
                    <a:pt x="17955" y="17036"/>
                  </a:cubicBezTo>
                  <a:cubicBezTo>
                    <a:pt x="18097" y="16959"/>
                    <a:pt x="21443" y="15115"/>
                    <a:pt x="21734" y="12369"/>
                  </a:cubicBezTo>
                  <a:cubicBezTo>
                    <a:pt x="22017" y="9651"/>
                    <a:pt x="19264" y="3963"/>
                    <a:pt x="19129" y="3694"/>
                  </a:cubicBezTo>
                  <a:cubicBezTo>
                    <a:pt x="19110" y="3674"/>
                    <a:pt x="17196" y="1655"/>
                    <a:pt x="13066" y="513"/>
                  </a:cubicBezTo>
                  <a:cubicBezTo>
                    <a:pt x="11832" y="174"/>
                    <a:pt x="10202" y="0"/>
                    <a:pt x="82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4"/>
            <p:cNvSpPr/>
            <p:nvPr/>
          </p:nvSpPr>
          <p:spPr>
            <a:xfrm>
              <a:off x="4610375" y="4305950"/>
              <a:ext cx="555350" cy="431800"/>
            </a:xfrm>
            <a:custGeom>
              <a:avLst/>
              <a:gdLst/>
              <a:ahLst/>
              <a:cxnLst/>
              <a:rect l="l" t="t" r="r" b="b"/>
              <a:pathLst>
                <a:path w="22214" h="17272" extrusionOk="0">
                  <a:moveTo>
                    <a:pt x="8306" y="222"/>
                  </a:moveTo>
                  <a:cubicBezTo>
                    <a:pt x="10003" y="222"/>
                    <a:pt x="11736" y="350"/>
                    <a:pt x="13120" y="732"/>
                  </a:cubicBezTo>
                  <a:cubicBezTo>
                    <a:pt x="17268" y="1878"/>
                    <a:pt x="19130" y="3880"/>
                    <a:pt x="19130" y="3880"/>
                  </a:cubicBezTo>
                  <a:cubicBezTo>
                    <a:pt x="19130" y="3880"/>
                    <a:pt x="21990" y="9751"/>
                    <a:pt x="21706" y="12469"/>
                  </a:cubicBezTo>
                  <a:cubicBezTo>
                    <a:pt x="21419" y="15187"/>
                    <a:pt x="17985" y="17048"/>
                    <a:pt x="17985" y="17048"/>
                  </a:cubicBezTo>
                  <a:lnTo>
                    <a:pt x="18629" y="13936"/>
                  </a:lnTo>
                  <a:cubicBezTo>
                    <a:pt x="17912" y="12218"/>
                    <a:pt x="15267" y="10037"/>
                    <a:pt x="15267" y="10037"/>
                  </a:cubicBezTo>
                  <a:lnTo>
                    <a:pt x="11832" y="9320"/>
                  </a:lnTo>
                  <a:cubicBezTo>
                    <a:pt x="11832" y="9320"/>
                    <a:pt x="11764" y="9325"/>
                    <a:pt x="11639" y="9341"/>
                  </a:cubicBezTo>
                  <a:cubicBezTo>
                    <a:pt x="11209" y="8280"/>
                    <a:pt x="10600" y="7125"/>
                    <a:pt x="9827" y="6670"/>
                  </a:cubicBezTo>
                  <a:cubicBezTo>
                    <a:pt x="9009" y="6188"/>
                    <a:pt x="6455" y="6073"/>
                    <a:pt x="4189" y="6073"/>
                  </a:cubicBezTo>
                  <a:cubicBezTo>
                    <a:pt x="2090" y="6073"/>
                    <a:pt x="238" y="6173"/>
                    <a:pt x="238" y="6173"/>
                  </a:cubicBezTo>
                  <a:cubicBezTo>
                    <a:pt x="238" y="6173"/>
                    <a:pt x="3888" y="4738"/>
                    <a:pt x="4962" y="4669"/>
                  </a:cubicBezTo>
                  <a:cubicBezTo>
                    <a:pt x="5320" y="4645"/>
                    <a:pt x="5916" y="4636"/>
                    <a:pt x="6560" y="4636"/>
                  </a:cubicBezTo>
                  <a:cubicBezTo>
                    <a:pt x="7848" y="4636"/>
                    <a:pt x="9327" y="4669"/>
                    <a:pt x="9471" y="4669"/>
                  </a:cubicBezTo>
                  <a:cubicBezTo>
                    <a:pt x="9685" y="4669"/>
                    <a:pt x="7109" y="2235"/>
                    <a:pt x="6104" y="1663"/>
                  </a:cubicBezTo>
                  <a:cubicBezTo>
                    <a:pt x="5103" y="1087"/>
                    <a:pt x="1668" y="732"/>
                    <a:pt x="1668" y="732"/>
                  </a:cubicBezTo>
                  <a:cubicBezTo>
                    <a:pt x="1668" y="732"/>
                    <a:pt x="4913" y="222"/>
                    <a:pt x="8306" y="222"/>
                  </a:cubicBezTo>
                  <a:close/>
                  <a:moveTo>
                    <a:pt x="8307" y="1"/>
                  </a:moveTo>
                  <a:cubicBezTo>
                    <a:pt x="4934" y="1"/>
                    <a:pt x="1666" y="507"/>
                    <a:pt x="1634" y="513"/>
                  </a:cubicBezTo>
                  <a:cubicBezTo>
                    <a:pt x="1523" y="529"/>
                    <a:pt x="1443" y="626"/>
                    <a:pt x="1446" y="737"/>
                  </a:cubicBezTo>
                  <a:cubicBezTo>
                    <a:pt x="1448" y="849"/>
                    <a:pt x="1534" y="941"/>
                    <a:pt x="1645" y="952"/>
                  </a:cubicBezTo>
                  <a:cubicBezTo>
                    <a:pt x="1678" y="955"/>
                    <a:pt x="5045" y="1310"/>
                    <a:pt x="5993" y="1856"/>
                  </a:cubicBezTo>
                  <a:cubicBezTo>
                    <a:pt x="6771" y="2297"/>
                    <a:pt x="8392" y="3781"/>
                    <a:pt x="9024" y="4441"/>
                  </a:cubicBezTo>
                  <a:cubicBezTo>
                    <a:pt x="8458" y="4431"/>
                    <a:pt x="7462" y="4415"/>
                    <a:pt x="6560" y="4415"/>
                  </a:cubicBezTo>
                  <a:cubicBezTo>
                    <a:pt x="5811" y="4415"/>
                    <a:pt x="5268" y="4426"/>
                    <a:pt x="4947" y="4447"/>
                  </a:cubicBezTo>
                  <a:cubicBezTo>
                    <a:pt x="3852" y="4518"/>
                    <a:pt x="307" y="5906"/>
                    <a:pt x="157" y="5966"/>
                  </a:cubicBezTo>
                  <a:cubicBezTo>
                    <a:pt x="57" y="6005"/>
                    <a:pt x="0" y="6109"/>
                    <a:pt x="20" y="6213"/>
                  </a:cubicBezTo>
                  <a:cubicBezTo>
                    <a:pt x="39" y="6318"/>
                    <a:pt x="131" y="6394"/>
                    <a:pt x="237" y="6394"/>
                  </a:cubicBezTo>
                  <a:lnTo>
                    <a:pt x="250" y="6394"/>
                  </a:lnTo>
                  <a:cubicBezTo>
                    <a:pt x="269" y="6393"/>
                    <a:pt x="2120" y="6294"/>
                    <a:pt x="4189" y="6294"/>
                  </a:cubicBezTo>
                  <a:cubicBezTo>
                    <a:pt x="7130" y="6294"/>
                    <a:pt x="9093" y="6496"/>
                    <a:pt x="9714" y="6861"/>
                  </a:cubicBezTo>
                  <a:cubicBezTo>
                    <a:pt x="10308" y="7211"/>
                    <a:pt x="10886" y="8073"/>
                    <a:pt x="11433" y="9424"/>
                  </a:cubicBezTo>
                  <a:cubicBezTo>
                    <a:pt x="11466" y="9508"/>
                    <a:pt x="11548" y="9563"/>
                    <a:pt x="11639" y="9563"/>
                  </a:cubicBezTo>
                  <a:cubicBezTo>
                    <a:pt x="11649" y="9563"/>
                    <a:pt x="11659" y="9563"/>
                    <a:pt x="11669" y="9562"/>
                  </a:cubicBezTo>
                  <a:cubicBezTo>
                    <a:pt x="11739" y="9551"/>
                    <a:pt x="11788" y="9546"/>
                    <a:pt x="11817" y="9544"/>
                  </a:cubicBezTo>
                  <a:lnTo>
                    <a:pt x="15167" y="10242"/>
                  </a:lnTo>
                  <a:cubicBezTo>
                    <a:pt x="15499" y="10522"/>
                    <a:pt x="17724" y="12436"/>
                    <a:pt x="18397" y="13959"/>
                  </a:cubicBezTo>
                  <a:lnTo>
                    <a:pt x="17768" y="17004"/>
                  </a:lnTo>
                  <a:cubicBezTo>
                    <a:pt x="17738" y="17150"/>
                    <a:pt x="17853" y="17271"/>
                    <a:pt x="17986" y="17271"/>
                  </a:cubicBezTo>
                  <a:cubicBezTo>
                    <a:pt x="18020" y="17271"/>
                    <a:pt x="18056" y="17263"/>
                    <a:pt x="18091" y="17244"/>
                  </a:cubicBezTo>
                  <a:cubicBezTo>
                    <a:pt x="18235" y="17166"/>
                    <a:pt x="21631" y="15294"/>
                    <a:pt x="21927" y="12492"/>
                  </a:cubicBezTo>
                  <a:cubicBezTo>
                    <a:pt x="22214" y="9742"/>
                    <a:pt x="19447" y="4025"/>
                    <a:pt x="19330" y="3783"/>
                  </a:cubicBezTo>
                  <a:cubicBezTo>
                    <a:pt x="19320" y="3763"/>
                    <a:pt x="19308" y="3745"/>
                    <a:pt x="19293" y="3730"/>
                  </a:cubicBezTo>
                  <a:cubicBezTo>
                    <a:pt x="19215" y="3646"/>
                    <a:pt x="17340" y="1668"/>
                    <a:pt x="13179" y="517"/>
                  </a:cubicBezTo>
                  <a:cubicBezTo>
                    <a:pt x="11935" y="174"/>
                    <a:pt x="10296" y="1"/>
                    <a:pt x="8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4"/>
            <p:cNvSpPr/>
            <p:nvPr/>
          </p:nvSpPr>
          <p:spPr>
            <a:xfrm>
              <a:off x="4509575" y="4543350"/>
              <a:ext cx="119400" cy="134100"/>
            </a:xfrm>
            <a:custGeom>
              <a:avLst/>
              <a:gdLst/>
              <a:ahLst/>
              <a:cxnLst/>
              <a:rect l="l" t="t" r="r" b="b"/>
              <a:pathLst>
                <a:path w="4776" h="5364" extrusionOk="0">
                  <a:moveTo>
                    <a:pt x="4626" y="1"/>
                  </a:moveTo>
                  <a:cubicBezTo>
                    <a:pt x="4615" y="1"/>
                    <a:pt x="4602" y="3"/>
                    <a:pt x="4591" y="7"/>
                  </a:cubicBezTo>
                  <a:lnTo>
                    <a:pt x="2204" y="804"/>
                  </a:lnTo>
                  <a:lnTo>
                    <a:pt x="57" y="2165"/>
                  </a:lnTo>
                  <a:cubicBezTo>
                    <a:pt x="20" y="2189"/>
                    <a:pt x="0" y="2234"/>
                    <a:pt x="8" y="2277"/>
                  </a:cubicBezTo>
                  <a:lnTo>
                    <a:pt x="528" y="5270"/>
                  </a:lnTo>
                  <a:cubicBezTo>
                    <a:pt x="536" y="5320"/>
                    <a:pt x="576" y="5356"/>
                    <a:pt x="624" y="5362"/>
                  </a:cubicBezTo>
                  <a:cubicBezTo>
                    <a:pt x="629" y="5363"/>
                    <a:pt x="633" y="5363"/>
                    <a:pt x="638" y="5363"/>
                  </a:cubicBezTo>
                  <a:cubicBezTo>
                    <a:pt x="682" y="5363"/>
                    <a:pt x="723" y="5336"/>
                    <a:pt x="739" y="5296"/>
                  </a:cubicBezTo>
                  <a:lnTo>
                    <a:pt x="1768" y="2840"/>
                  </a:lnTo>
                  <a:lnTo>
                    <a:pt x="4701" y="194"/>
                  </a:lnTo>
                  <a:cubicBezTo>
                    <a:pt x="4776" y="126"/>
                    <a:pt x="4728" y="1"/>
                    <a:pt x="4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4"/>
            <p:cNvSpPr/>
            <p:nvPr/>
          </p:nvSpPr>
          <p:spPr>
            <a:xfrm>
              <a:off x="4506675" y="4540600"/>
              <a:ext cx="126050" cy="139600"/>
            </a:xfrm>
            <a:custGeom>
              <a:avLst/>
              <a:gdLst/>
              <a:ahLst/>
              <a:cxnLst/>
              <a:rect l="l" t="t" r="r" b="b"/>
              <a:pathLst>
                <a:path w="5042" h="5584" extrusionOk="0">
                  <a:moveTo>
                    <a:pt x="4741" y="222"/>
                  </a:moveTo>
                  <a:lnTo>
                    <a:pt x="1809" y="2867"/>
                  </a:lnTo>
                  <a:lnTo>
                    <a:pt x="754" y="5361"/>
                  </a:lnTo>
                  <a:lnTo>
                    <a:pt x="234" y="2368"/>
                  </a:lnTo>
                  <a:lnTo>
                    <a:pt x="2380" y="1007"/>
                  </a:lnTo>
                  <a:lnTo>
                    <a:pt x="4741" y="222"/>
                  </a:lnTo>
                  <a:close/>
                  <a:moveTo>
                    <a:pt x="4743" y="0"/>
                  </a:moveTo>
                  <a:cubicBezTo>
                    <a:pt x="4743" y="0"/>
                    <a:pt x="4742" y="0"/>
                    <a:pt x="4742" y="0"/>
                  </a:cubicBezTo>
                  <a:lnTo>
                    <a:pt x="4743" y="0"/>
                  </a:lnTo>
                  <a:cubicBezTo>
                    <a:pt x="4718" y="0"/>
                    <a:pt x="4695" y="3"/>
                    <a:pt x="4673" y="11"/>
                  </a:cubicBezTo>
                  <a:lnTo>
                    <a:pt x="2311" y="797"/>
                  </a:lnTo>
                  <a:cubicBezTo>
                    <a:pt x="2293" y="803"/>
                    <a:pt x="2278" y="811"/>
                    <a:pt x="2262" y="820"/>
                  </a:cubicBezTo>
                  <a:lnTo>
                    <a:pt x="115" y="2181"/>
                  </a:lnTo>
                  <a:cubicBezTo>
                    <a:pt x="39" y="2230"/>
                    <a:pt x="0" y="2318"/>
                    <a:pt x="16" y="2406"/>
                  </a:cubicBezTo>
                  <a:lnTo>
                    <a:pt x="534" y="5399"/>
                  </a:lnTo>
                  <a:cubicBezTo>
                    <a:pt x="551" y="5497"/>
                    <a:pt x="631" y="5570"/>
                    <a:pt x="728" y="5582"/>
                  </a:cubicBezTo>
                  <a:cubicBezTo>
                    <a:pt x="736" y="5583"/>
                    <a:pt x="745" y="5583"/>
                    <a:pt x="753" y="5583"/>
                  </a:cubicBezTo>
                  <a:cubicBezTo>
                    <a:pt x="842" y="5583"/>
                    <a:pt x="922" y="5530"/>
                    <a:pt x="957" y="5447"/>
                  </a:cubicBezTo>
                  <a:lnTo>
                    <a:pt x="1995" y="2999"/>
                  </a:lnTo>
                  <a:lnTo>
                    <a:pt x="4891" y="386"/>
                  </a:lnTo>
                  <a:cubicBezTo>
                    <a:pt x="5041" y="251"/>
                    <a:pt x="4946" y="0"/>
                    <a:pt x="47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4"/>
            <p:cNvSpPr/>
            <p:nvPr/>
          </p:nvSpPr>
          <p:spPr>
            <a:xfrm>
              <a:off x="3750050" y="3696025"/>
              <a:ext cx="335425" cy="241600"/>
            </a:xfrm>
            <a:custGeom>
              <a:avLst/>
              <a:gdLst/>
              <a:ahLst/>
              <a:cxnLst/>
              <a:rect l="l" t="t" r="r" b="b"/>
              <a:pathLst>
                <a:path w="13417" h="9664" extrusionOk="0">
                  <a:moveTo>
                    <a:pt x="756" y="1"/>
                  </a:moveTo>
                  <a:lnTo>
                    <a:pt x="0" y="5338"/>
                  </a:lnTo>
                  <a:lnTo>
                    <a:pt x="1494" y="7058"/>
                  </a:lnTo>
                  <a:lnTo>
                    <a:pt x="13045" y="9663"/>
                  </a:lnTo>
                  <a:lnTo>
                    <a:pt x="13416" y="9430"/>
                  </a:lnTo>
                  <a:lnTo>
                    <a:pt x="2373" y="6019"/>
                  </a:lnTo>
                  <a:lnTo>
                    <a:pt x="1298" y="4731"/>
                  </a:lnTo>
                  <a:lnTo>
                    <a:pt x="2007" y="276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4"/>
            <p:cNvSpPr/>
            <p:nvPr/>
          </p:nvSpPr>
          <p:spPr>
            <a:xfrm>
              <a:off x="3734575" y="3882300"/>
              <a:ext cx="234675" cy="375075"/>
            </a:xfrm>
            <a:custGeom>
              <a:avLst/>
              <a:gdLst/>
              <a:ahLst/>
              <a:cxnLst/>
              <a:rect l="l" t="t" r="r" b="b"/>
              <a:pathLst>
                <a:path w="9387" h="15003" extrusionOk="0">
                  <a:moveTo>
                    <a:pt x="1270" y="1"/>
                  </a:moveTo>
                  <a:lnTo>
                    <a:pt x="1" y="8233"/>
                  </a:lnTo>
                  <a:lnTo>
                    <a:pt x="2589" y="13914"/>
                  </a:lnTo>
                  <a:lnTo>
                    <a:pt x="9093" y="15002"/>
                  </a:lnTo>
                  <a:lnTo>
                    <a:pt x="9386" y="14761"/>
                  </a:lnTo>
                  <a:lnTo>
                    <a:pt x="3529" y="12793"/>
                  </a:lnTo>
                  <a:lnTo>
                    <a:pt x="1649" y="7586"/>
                  </a:lnTo>
                  <a:lnTo>
                    <a:pt x="2821" y="487"/>
                  </a:lnTo>
                  <a:cubicBezTo>
                    <a:pt x="2302" y="319"/>
                    <a:pt x="1750" y="145"/>
                    <a:pt x="12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4"/>
            <p:cNvSpPr/>
            <p:nvPr/>
          </p:nvSpPr>
          <p:spPr>
            <a:xfrm>
              <a:off x="3105825" y="3732925"/>
              <a:ext cx="319875" cy="381800"/>
            </a:xfrm>
            <a:custGeom>
              <a:avLst/>
              <a:gdLst/>
              <a:ahLst/>
              <a:cxnLst/>
              <a:rect l="l" t="t" r="r" b="b"/>
              <a:pathLst>
                <a:path w="12795" h="15272" extrusionOk="0">
                  <a:moveTo>
                    <a:pt x="151" y="0"/>
                  </a:moveTo>
                  <a:cubicBezTo>
                    <a:pt x="56" y="0"/>
                    <a:pt x="1" y="123"/>
                    <a:pt x="80" y="194"/>
                  </a:cubicBezTo>
                  <a:lnTo>
                    <a:pt x="1938" y="1868"/>
                  </a:lnTo>
                  <a:lnTo>
                    <a:pt x="6722" y="4197"/>
                  </a:lnTo>
                  <a:lnTo>
                    <a:pt x="4788" y="14814"/>
                  </a:lnTo>
                  <a:cubicBezTo>
                    <a:pt x="4778" y="14875"/>
                    <a:pt x="4817" y="14931"/>
                    <a:pt x="4876" y="14943"/>
                  </a:cubicBezTo>
                  <a:cubicBezTo>
                    <a:pt x="4876" y="14943"/>
                    <a:pt x="6500" y="15272"/>
                    <a:pt x="6507" y="15272"/>
                  </a:cubicBezTo>
                  <a:cubicBezTo>
                    <a:pt x="6531" y="15270"/>
                    <a:pt x="6555" y="15263"/>
                    <a:pt x="6574" y="15248"/>
                  </a:cubicBezTo>
                  <a:lnTo>
                    <a:pt x="11701" y="11243"/>
                  </a:lnTo>
                  <a:cubicBezTo>
                    <a:pt x="11701" y="11243"/>
                    <a:pt x="12237" y="7242"/>
                    <a:pt x="12787" y="3458"/>
                  </a:cubicBezTo>
                  <a:cubicBezTo>
                    <a:pt x="12795" y="3402"/>
                    <a:pt x="12760" y="3349"/>
                    <a:pt x="12706" y="3335"/>
                  </a:cubicBezTo>
                  <a:lnTo>
                    <a:pt x="183" y="5"/>
                  </a:lnTo>
                  <a:cubicBezTo>
                    <a:pt x="172" y="2"/>
                    <a:pt x="161" y="0"/>
                    <a:pt x="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4"/>
            <p:cNvSpPr/>
            <p:nvPr/>
          </p:nvSpPr>
          <p:spPr>
            <a:xfrm>
              <a:off x="3102225" y="3730150"/>
              <a:ext cx="326475" cy="387350"/>
            </a:xfrm>
            <a:custGeom>
              <a:avLst/>
              <a:gdLst/>
              <a:ahLst/>
              <a:cxnLst/>
              <a:rect l="l" t="t" r="r" b="b"/>
              <a:pathLst>
                <a:path w="13059" h="15494" extrusionOk="0">
                  <a:moveTo>
                    <a:pt x="299" y="223"/>
                  </a:moveTo>
                  <a:lnTo>
                    <a:pt x="12822" y="3553"/>
                  </a:lnTo>
                  <a:cubicBezTo>
                    <a:pt x="12271" y="7339"/>
                    <a:pt x="11736" y="11338"/>
                    <a:pt x="11736" y="11338"/>
                  </a:cubicBezTo>
                  <a:lnTo>
                    <a:pt x="6652" y="15272"/>
                  </a:lnTo>
                  <a:lnTo>
                    <a:pt x="5043" y="14945"/>
                  </a:lnTo>
                  <a:lnTo>
                    <a:pt x="6992" y="4245"/>
                  </a:lnTo>
                  <a:lnTo>
                    <a:pt x="2131" y="1878"/>
                  </a:lnTo>
                  <a:lnTo>
                    <a:pt x="299" y="223"/>
                  </a:lnTo>
                  <a:close/>
                  <a:moveTo>
                    <a:pt x="299" y="1"/>
                  </a:moveTo>
                  <a:cubicBezTo>
                    <a:pt x="96" y="1"/>
                    <a:pt x="0" y="251"/>
                    <a:pt x="150" y="388"/>
                  </a:cubicBezTo>
                  <a:lnTo>
                    <a:pt x="1982" y="2042"/>
                  </a:lnTo>
                  <a:cubicBezTo>
                    <a:pt x="1998" y="2057"/>
                    <a:pt x="2016" y="2068"/>
                    <a:pt x="2034" y="2078"/>
                  </a:cubicBezTo>
                  <a:lnTo>
                    <a:pt x="6743" y="4371"/>
                  </a:lnTo>
                  <a:lnTo>
                    <a:pt x="4825" y="14906"/>
                  </a:lnTo>
                  <a:cubicBezTo>
                    <a:pt x="4802" y="15025"/>
                    <a:pt x="4879" y="15139"/>
                    <a:pt x="4998" y="15163"/>
                  </a:cubicBezTo>
                  <a:lnTo>
                    <a:pt x="6607" y="15489"/>
                  </a:lnTo>
                  <a:cubicBezTo>
                    <a:pt x="6622" y="15492"/>
                    <a:pt x="6637" y="15493"/>
                    <a:pt x="6651" y="15493"/>
                  </a:cubicBezTo>
                  <a:cubicBezTo>
                    <a:pt x="6700" y="15493"/>
                    <a:pt x="6747" y="15477"/>
                    <a:pt x="6787" y="15447"/>
                  </a:cubicBezTo>
                  <a:lnTo>
                    <a:pt x="11872" y="11514"/>
                  </a:lnTo>
                  <a:cubicBezTo>
                    <a:pt x="11918" y="11478"/>
                    <a:pt x="11948" y="11426"/>
                    <a:pt x="11956" y="11367"/>
                  </a:cubicBezTo>
                  <a:cubicBezTo>
                    <a:pt x="11960" y="11328"/>
                    <a:pt x="12497" y="7325"/>
                    <a:pt x="13042" y="3584"/>
                  </a:cubicBezTo>
                  <a:cubicBezTo>
                    <a:pt x="13058" y="3474"/>
                    <a:pt x="12988" y="3367"/>
                    <a:pt x="12880" y="3338"/>
                  </a:cubicBezTo>
                  <a:lnTo>
                    <a:pt x="356" y="9"/>
                  </a:lnTo>
                  <a:cubicBezTo>
                    <a:pt x="337" y="4"/>
                    <a:pt x="318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4"/>
            <p:cNvSpPr/>
            <p:nvPr/>
          </p:nvSpPr>
          <p:spPr>
            <a:xfrm>
              <a:off x="3222450" y="3557850"/>
              <a:ext cx="243700" cy="208800"/>
            </a:xfrm>
            <a:custGeom>
              <a:avLst/>
              <a:gdLst/>
              <a:ahLst/>
              <a:cxnLst/>
              <a:rect l="l" t="t" r="r" b="b"/>
              <a:pathLst>
                <a:path w="9748" h="8352" extrusionOk="0">
                  <a:moveTo>
                    <a:pt x="153" y="1"/>
                  </a:moveTo>
                  <a:cubicBezTo>
                    <a:pt x="43" y="1"/>
                    <a:pt x="0" y="146"/>
                    <a:pt x="94" y="205"/>
                  </a:cubicBezTo>
                  <a:lnTo>
                    <a:pt x="3527" y="2376"/>
                  </a:lnTo>
                  <a:lnTo>
                    <a:pt x="2534" y="7025"/>
                  </a:lnTo>
                  <a:cubicBezTo>
                    <a:pt x="2521" y="7079"/>
                    <a:pt x="2554" y="7135"/>
                    <a:pt x="2607" y="7153"/>
                  </a:cubicBezTo>
                  <a:lnTo>
                    <a:pt x="6237" y="8346"/>
                  </a:lnTo>
                  <a:cubicBezTo>
                    <a:pt x="6248" y="8350"/>
                    <a:pt x="6259" y="8352"/>
                    <a:pt x="6271" y="8352"/>
                  </a:cubicBezTo>
                  <a:cubicBezTo>
                    <a:pt x="6285" y="8351"/>
                    <a:pt x="6298" y="8349"/>
                    <a:pt x="6311" y="8344"/>
                  </a:cubicBezTo>
                  <a:lnTo>
                    <a:pt x="8857" y="7378"/>
                  </a:lnTo>
                  <a:cubicBezTo>
                    <a:pt x="8892" y="7365"/>
                    <a:pt x="8919" y="7333"/>
                    <a:pt x="8927" y="7296"/>
                  </a:cubicBezTo>
                  <a:lnTo>
                    <a:pt x="9738" y="3140"/>
                  </a:lnTo>
                  <a:cubicBezTo>
                    <a:pt x="9748" y="3084"/>
                    <a:pt x="9715" y="3031"/>
                    <a:pt x="9662" y="3013"/>
                  </a:cubicBezTo>
                  <a:lnTo>
                    <a:pt x="187" y="6"/>
                  </a:lnTo>
                  <a:cubicBezTo>
                    <a:pt x="177" y="2"/>
                    <a:pt x="164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4"/>
            <p:cNvSpPr/>
            <p:nvPr/>
          </p:nvSpPr>
          <p:spPr>
            <a:xfrm>
              <a:off x="3218600" y="3555100"/>
              <a:ext cx="250550" cy="214350"/>
            </a:xfrm>
            <a:custGeom>
              <a:avLst/>
              <a:gdLst/>
              <a:ahLst/>
              <a:cxnLst/>
              <a:rect l="l" t="t" r="r" b="b"/>
              <a:pathLst>
                <a:path w="10022" h="8574" extrusionOk="0">
                  <a:moveTo>
                    <a:pt x="307" y="223"/>
                  </a:moveTo>
                  <a:lnTo>
                    <a:pt x="9782" y="3229"/>
                  </a:lnTo>
                  <a:lnTo>
                    <a:pt x="8971" y="7385"/>
                  </a:lnTo>
                  <a:lnTo>
                    <a:pt x="6425" y="8352"/>
                  </a:lnTo>
                  <a:lnTo>
                    <a:pt x="2796" y="7158"/>
                  </a:lnTo>
                  <a:lnTo>
                    <a:pt x="3805" y="2434"/>
                  </a:lnTo>
                  <a:lnTo>
                    <a:pt x="307" y="223"/>
                  </a:lnTo>
                  <a:close/>
                  <a:moveTo>
                    <a:pt x="307" y="0"/>
                  </a:moveTo>
                  <a:cubicBezTo>
                    <a:pt x="85" y="0"/>
                    <a:pt x="1" y="291"/>
                    <a:pt x="189" y="409"/>
                  </a:cubicBezTo>
                  <a:lnTo>
                    <a:pt x="3555" y="2539"/>
                  </a:lnTo>
                  <a:lnTo>
                    <a:pt x="2579" y="7112"/>
                  </a:lnTo>
                  <a:cubicBezTo>
                    <a:pt x="2556" y="7223"/>
                    <a:pt x="2619" y="7334"/>
                    <a:pt x="2727" y="7369"/>
                  </a:cubicBezTo>
                  <a:lnTo>
                    <a:pt x="6356" y="8563"/>
                  </a:lnTo>
                  <a:cubicBezTo>
                    <a:pt x="6379" y="8570"/>
                    <a:pt x="6402" y="8573"/>
                    <a:pt x="6425" y="8573"/>
                  </a:cubicBezTo>
                  <a:cubicBezTo>
                    <a:pt x="6452" y="8573"/>
                    <a:pt x="6479" y="8569"/>
                    <a:pt x="6504" y="8559"/>
                  </a:cubicBezTo>
                  <a:lnTo>
                    <a:pt x="9050" y="7593"/>
                  </a:lnTo>
                  <a:cubicBezTo>
                    <a:pt x="9122" y="7565"/>
                    <a:pt x="9175" y="7503"/>
                    <a:pt x="9189" y="7428"/>
                  </a:cubicBezTo>
                  <a:lnTo>
                    <a:pt x="10000" y="3272"/>
                  </a:lnTo>
                  <a:cubicBezTo>
                    <a:pt x="10021" y="3161"/>
                    <a:pt x="9956" y="3051"/>
                    <a:pt x="9849" y="3018"/>
                  </a:cubicBezTo>
                  <a:lnTo>
                    <a:pt x="374" y="10"/>
                  </a:lnTo>
                  <a:cubicBezTo>
                    <a:pt x="352" y="3"/>
                    <a:pt x="330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4"/>
            <p:cNvSpPr/>
            <p:nvPr/>
          </p:nvSpPr>
          <p:spPr>
            <a:xfrm>
              <a:off x="3163050" y="3655875"/>
              <a:ext cx="55975" cy="53875"/>
            </a:xfrm>
            <a:custGeom>
              <a:avLst/>
              <a:gdLst/>
              <a:ahLst/>
              <a:cxnLst/>
              <a:rect l="l" t="t" r="r" b="b"/>
              <a:pathLst>
                <a:path w="2239" h="2155" extrusionOk="0">
                  <a:moveTo>
                    <a:pt x="1162" y="0"/>
                  </a:moveTo>
                  <a:cubicBezTo>
                    <a:pt x="882" y="0"/>
                    <a:pt x="607" y="110"/>
                    <a:pt x="400" y="315"/>
                  </a:cubicBezTo>
                  <a:cubicBezTo>
                    <a:pt x="93" y="624"/>
                    <a:pt x="0" y="1087"/>
                    <a:pt x="167" y="1489"/>
                  </a:cubicBezTo>
                  <a:cubicBezTo>
                    <a:pt x="333" y="1892"/>
                    <a:pt x="726" y="2154"/>
                    <a:pt x="1162" y="2154"/>
                  </a:cubicBezTo>
                  <a:cubicBezTo>
                    <a:pt x="1756" y="2153"/>
                    <a:pt x="2237" y="1673"/>
                    <a:pt x="2239" y="1078"/>
                  </a:cubicBezTo>
                  <a:cubicBezTo>
                    <a:pt x="2239" y="643"/>
                    <a:pt x="1977" y="249"/>
                    <a:pt x="1574" y="83"/>
                  </a:cubicBezTo>
                  <a:cubicBezTo>
                    <a:pt x="1441" y="27"/>
                    <a:pt x="1301" y="0"/>
                    <a:pt x="11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4"/>
            <p:cNvSpPr/>
            <p:nvPr/>
          </p:nvSpPr>
          <p:spPr>
            <a:xfrm>
              <a:off x="3160050" y="3653100"/>
              <a:ext cx="61750" cy="59425"/>
            </a:xfrm>
            <a:custGeom>
              <a:avLst/>
              <a:gdLst/>
              <a:ahLst/>
              <a:cxnLst/>
              <a:rect l="l" t="t" r="r" b="b"/>
              <a:pathLst>
                <a:path w="2470" h="2377" extrusionOk="0">
                  <a:moveTo>
                    <a:pt x="1280" y="223"/>
                  </a:moveTo>
                  <a:cubicBezTo>
                    <a:pt x="1280" y="223"/>
                    <a:pt x="1281" y="223"/>
                    <a:pt x="1282" y="223"/>
                  </a:cubicBezTo>
                  <a:cubicBezTo>
                    <a:pt x="1672" y="223"/>
                    <a:pt x="2024" y="457"/>
                    <a:pt x="2174" y="819"/>
                  </a:cubicBezTo>
                  <a:cubicBezTo>
                    <a:pt x="2324" y="1180"/>
                    <a:pt x="2241" y="1595"/>
                    <a:pt x="1965" y="1872"/>
                  </a:cubicBezTo>
                  <a:cubicBezTo>
                    <a:pt x="1780" y="2056"/>
                    <a:pt x="1533" y="2155"/>
                    <a:pt x="1281" y="2155"/>
                  </a:cubicBezTo>
                  <a:cubicBezTo>
                    <a:pt x="1157" y="2155"/>
                    <a:pt x="1031" y="2131"/>
                    <a:pt x="912" y="2081"/>
                  </a:cubicBezTo>
                  <a:cubicBezTo>
                    <a:pt x="551" y="1931"/>
                    <a:pt x="316" y="1579"/>
                    <a:pt x="316" y="1189"/>
                  </a:cubicBezTo>
                  <a:cubicBezTo>
                    <a:pt x="315" y="655"/>
                    <a:pt x="746" y="223"/>
                    <a:pt x="1280" y="223"/>
                  </a:cubicBezTo>
                  <a:close/>
                  <a:moveTo>
                    <a:pt x="1282" y="0"/>
                  </a:moveTo>
                  <a:cubicBezTo>
                    <a:pt x="801" y="0"/>
                    <a:pt x="367" y="290"/>
                    <a:pt x="184" y="734"/>
                  </a:cubicBezTo>
                  <a:cubicBezTo>
                    <a:pt x="0" y="1177"/>
                    <a:pt x="101" y="1688"/>
                    <a:pt x="441" y="2028"/>
                  </a:cubicBezTo>
                  <a:cubicBezTo>
                    <a:pt x="668" y="2256"/>
                    <a:pt x="972" y="2376"/>
                    <a:pt x="1281" y="2376"/>
                  </a:cubicBezTo>
                  <a:cubicBezTo>
                    <a:pt x="1434" y="2376"/>
                    <a:pt x="1589" y="2347"/>
                    <a:pt x="1736" y="2286"/>
                  </a:cubicBezTo>
                  <a:cubicBezTo>
                    <a:pt x="2180" y="2102"/>
                    <a:pt x="2469" y="1668"/>
                    <a:pt x="2469" y="1189"/>
                  </a:cubicBezTo>
                  <a:cubicBezTo>
                    <a:pt x="2469" y="532"/>
                    <a:pt x="1937" y="1"/>
                    <a:pt x="1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4"/>
            <p:cNvSpPr/>
            <p:nvPr/>
          </p:nvSpPr>
          <p:spPr>
            <a:xfrm>
              <a:off x="3944125" y="3795500"/>
              <a:ext cx="55775" cy="53700"/>
            </a:xfrm>
            <a:custGeom>
              <a:avLst/>
              <a:gdLst/>
              <a:ahLst/>
              <a:cxnLst/>
              <a:rect l="l" t="t" r="r" b="b"/>
              <a:pathLst>
                <a:path w="2231" h="2148" extrusionOk="0">
                  <a:moveTo>
                    <a:pt x="1157" y="1"/>
                  </a:moveTo>
                  <a:cubicBezTo>
                    <a:pt x="724" y="1"/>
                    <a:pt x="332" y="263"/>
                    <a:pt x="166" y="664"/>
                  </a:cubicBezTo>
                  <a:cubicBezTo>
                    <a:pt x="0" y="1064"/>
                    <a:pt x="92" y="1526"/>
                    <a:pt x="398" y="1833"/>
                  </a:cubicBezTo>
                  <a:cubicBezTo>
                    <a:pt x="604" y="2038"/>
                    <a:pt x="879" y="2148"/>
                    <a:pt x="1159" y="2148"/>
                  </a:cubicBezTo>
                  <a:cubicBezTo>
                    <a:pt x="1297" y="2148"/>
                    <a:pt x="1436" y="2121"/>
                    <a:pt x="1569" y="2066"/>
                  </a:cubicBezTo>
                  <a:cubicBezTo>
                    <a:pt x="1969" y="1899"/>
                    <a:pt x="2231" y="1508"/>
                    <a:pt x="2231" y="1074"/>
                  </a:cubicBezTo>
                  <a:cubicBezTo>
                    <a:pt x="2231" y="482"/>
                    <a:pt x="1751" y="1"/>
                    <a:pt x="1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4"/>
            <p:cNvSpPr/>
            <p:nvPr/>
          </p:nvSpPr>
          <p:spPr>
            <a:xfrm>
              <a:off x="4321400" y="4122875"/>
              <a:ext cx="130300" cy="210050"/>
            </a:xfrm>
            <a:custGeom>
              <a:avLst/>
              <a:gdLst/>
              <a:ahLst/>
              <a:cxnLst/>
              <a:rect l="l" t="t" r="r" b="b"/>
              <a:pathLst>
                <a:path w="5212" h="8402" extrusionOk="0">
                  <a:moveTo>
                    <a:pt x="5069" y="0"/>
                  </a:moveTo>
                  <a:cubicBezTo>
                    <a:pt x="5068" y="0"/>
                    <a:pt x="5068" y="0"/>
                    <a:pt x="5067" y="0"/>
                  </a:cubicBezTo>
                  <a:cubicBezTo>
                    <a:pt x="5043" y="0"/>
                    <a:pt x="5019" y="8"/>
                    <a:pt x="5000" y="22"/>
                  </a:cubicBezTo>
                  <a:lnTo>
                    <a:pt x="1206" y="2973"/>
                  </a:lnTo>
                  <a:lnTo>
                    <a:pt x="11" y="6468"/>
                  </a:lnTo>
                  <a:cubicBezTo>
                    <a:pt x="0" y="6501"/>
                    <a:pt x="5" y="6536"/>
                    <a:pt x="24" y="6566"/>
                  </a:cubicBezTo>
                  <a:cubicBezTo>
                    <a:pt x="415" y="7157"/>
                    <a:pt x="813" y="7754"/>
                    <a:pt x="1212" y="8350"/>
                  </a:cubicBezTo>
                  <a:lnTo>
                    <a:pt x="1306" y="8291"/>
                  </a:lnTo>
                  <a:lnTo>
                    <a:pt x="1306" y="8291"/>
                  </a:lnTo>
                  <a:lnTo>
                    <a:pt x="1215" y="8352"/>
                  </a:lnTo>
                  <a:cubicBezTo>
                    <a:pt x="1235" y="8382"/>
                    <a:pt x="1269" y="8401"/>
                    <a:pt x="1306" y="8401"/>
                  </a:cubicBezTo>
                  <a:cubicBezTo>
                    <a:pt x="1313" y="8401"/>
                    <a:pt x="1320" y="8401"/>
                    <a:pt x="1326" y="8400"/>
                  </a:cubicBezTo>
                  <a:cubicBezTo>
                    <a:pt x="1369" y="8393"/>
                    <a:pt x="1403" y="8360"/>
                    <a:pt x="1415" y="8318"/>
                  </a:cubicBezTo>
                  <a:lnTo>
                    <a:pt x="2581" y="3613"/>
                  </a:lnTo>
                  <a:lnTo>
                    <a:pt x="5156" y="177"/>
                  </a:lnTo>
                  <a:cubicBezTo>
                    <a:pt x="5211" y="104"/>
                    <a:pt x="5160" y="0"/>
                    <a:pt x="50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4"/>
            <p:cNvSpPr/>
            <p:nvPr/>
          </p:nvSpPr>
          <p:spPr>
            <a:xfrm>
              <a:off x="4318525" y="4120075"/>
              <a:ext cx="136750" cy="215625"/>
            </a:xfrm>
            <a:custGeom>
              <a:avLst/>
              <a:gdLst/>
              <a:ahLst/>
              <a:cxnLst/>
              <a:rect l="l" t="t" r="r" b="b"/>
              <a:pathLst>
                <a:path w="5470" h="8625" extrusionOk="0">
                  <a:moveTo>
                    <a:pt x="5184" y="223"/>
                  </a:moveTo>
                  <a:lnTo>
                    <a:pt x="2606" y="3659"/>
                  </a:lnTo>
                  <a:lnTo>
                    <a:pt x="1421" y="8403"/>
                  </a:lnTo>
                  <a:cubicBezTo>
                    <a:pt x="1022" y="7806"/>
                    <a:pt x="623" y="7210"/>
                    <a:pt x="232" y="6617"/>
                  </a:cubicBezTo>
                  <a:lnTo>
                    <a:pt x="1426" y="3121"/>
                  </a:lnTo>
                  <a:lnTo>
                    <a:pt x="5184" y="223"/>
                  </a:lnTo>
                  <a:close/>
                  <a:moveTo>
                    <a:pt x="5182" y="0"/>
                  </a:moveTo>
                  <a:lnTo>
                    <a:pt x="5184" y="1"/>
                  </a:lnTo>
                  <a:cubicBezTo>
                    <a:pt x="5134" y="1"/>
                    <a:pt x="5086" y="17"/>
                    <a:pt x="5047" y="47"/>
                  </a:cubicBezTo>
                  <a:lnTo>
                    <a:pt x="1290" y="2945"/>
                  </a:lnTo>
                  <a:cubicBezTo>
                    <a:pt x="1256" y="2972"/>
                    <a:pt x="1230" y="3008"/>
                    <a:pt x="1215" y="3049"/>
                  </a:cubicBezTo>
                  <a:lnTo>
                    <a:pt x="22" y="6544"/>
                  </a:lnTo>
                  <a:cubicBezTo>
                    <a:pt x="0" y="6610"/>
                    <a:pt x="9" y="6682"/>
                    <a:pt x="47" y="6739"/>
                  </a:cubicBezTo>
                  <a:cubicBezTo>
                    <a:pt x="429" y="7318"/>
                    <a:pt x="820" y="7902"/>
                    <a:pt x="1210" y="8486"/>
                  </a:cubicBezTo>
                  <a:lnTo>
                    <a:pt x="1237" y="8526"/>
                  </a:lnTo>
                  <a:cubicBezTo>
                    <a:pt x="1282" y="8593"/>
                    <a:pt x="1351" y="8624"/>
                    <a:pt x="1421" y="8624"/>
                  </a:cubicBezTo>
                  <a:cubicBezTo>
                    <a:pt x="1516" y="8624"/>
                    <a:pt x="1610" y="8565"/>
                    <a:pt x="1637" y="8456"/>
                  </a:cubicBezTo>
                  <a:lnTo>
                    <a:pt x="2811" y="3755"/>
                  </a:lnTo>
                  <a:lnTo>
                    <a:pt x="5360" y="355"/>
                  </a:lnTo>
                  <a:cubicBezTo>
                    <a:pt x="5470" y="209"/>
                    <a:pt x="5366" y="0"/>
                    <a:pt x="5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4"/>
            <p:cNvSpPr/>
            <p:nvPr/>
          </p:nvSpPr>
          <p:spPr>
            <a:xfrm>
              <a:off x="4467400" y="4901400"/>
              <a:ext cx="468425" cy="575000"/>
            </a:xfrm>
            <a:custGeom>
              <a:avLst/>
              <a:gdLst/>
              <a:ahLst/>
              <a:cxnLst/>
              <a:rect l="l" t="t" r="r" b="b"/>
              <a:pathLst>
                <a:path w="18737" h="23000" extrusionOk="0">
                  <a:moveTo>
                    <a:pt x="5742" y="1"/>
                  </a:moveTo>
                  <a:cubicBezTo>
                    <a:pt x="5585" y="1"/>
                    <a:pt x="5426" y="6"/>
                    <a:pt x="5257" y="23"/>
                  </a:cubicBezTo>
                  <a:cubicBezTo>
                    <a:pt x="5236" y="27"/>
                    <a:pt x="3123" y="467"/>
                    <a:pt x="103" y="1843"/>
                  </a:cubicBezTo>
                  <a:cubicBezTo>
                    <a:pt x="0" y="1890"/>
                    <a:pt x="25" y="2042"/>
                    <a:pt x="137" y="2053"/>
                  </a:cubicBezTo>
                  <a:lnTo>
                    <a:pt x="137" y="2055"/>
                  </a:lnTo>
                  <a:cubicBezTo>
                    <a:pt x="1161" y="2158"/>
                    <a:pt x="3025" y="2508"/>
                    <a:pt x="4010" y="3681"/>
                  </a:cubicBezTo>
                  <a:cubicBezTo>
                    <a:pt x="5475" y="5426"/>
                    <a:pt x="5848" y="6701"/>
                    <a:pt x="5869" y="6751"/>
                  </a:cubicBezTo>
                  <a:cubicBezTo>
                    <a:pt x="5882" y="6768"/>
                    <a:pt x="7212" y="8542"/>
                    <a:pt x="7492" y="10351"/>
                  </a:cubicBezTo>
                  <a:cubicBezTo>
                    <a:pt x="7639" y="11300"/>
                    <a:pt x="7882" y="11783"/>
                    <a:pt x="8094" y="12210"/>
                  </a:cubicBezTo>
                  <a:cubicBezTo>
                    <a:pt x="8310" y="12642"/>
                    <a:pt x="8497" y="13013"/>
                    <a:pt x="8566" y="13778"/>
                  </a:cubicBezTo>
                  <a:cubicBezTo>
                    <a:pt x="8599" y="14159"/>
                    <a:pt x="8663" y="14591"/>
                    <a:pt x="8734" y="15064"/>
                  </a:cubicBezTo>
                  <a:cubicBezTo>
                    <a:pt x="8954" y="16564"/>
                    <a:pt x="9230" y="18431"/>
                    <a:pt x="8854" y="20478"/>
                  </a:cubicBezTo>
                  <a:cubicBezTo>
                    <a:pt x="8721" y="21199"/>
                    <a:pt x="8281" y="22082"/>
                    <a:pt x="7638" y="23000"/>
                  </a:cubicBezTo>
                  <a:lnTo>
                    <a:pt x="12890" y="23000"/>
                  </a:lnTo>
                  <a:cubicBezTo>
                    <a:pt x="15497" y="20210"/>
                    <a:pt x="18035" y="16975"/>
                    <a:pt x="18366" y="15198"/>
                  </a:cubicBezTo>
                  <a:cubicBezTo>
                    <a:pt x="18736" y="13202"/>
                    <a:pt x="16495" y="8365"/>
                    <a:pt x="13570" y="4848"/>
                  </a:cubicBezTo>
                  <a:cubicBezTo>
                    <a:pt x="10972" y="1722"/>
                    <a:pt x="8191" y="1"/>
                    <a:pt x="5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4"/>
            <p:cNvSpPr/>
            <p:nvPr/>
          </p:nvSpPr>
          <p:spPr>
            <a:xfrm>
              <a:off x="4463600" y="4898625"/>
              <a:ext cx="475075" cy="577825"/>
            </a:xfrm>
            <a:custGeom>
              <a:avLst/>
              <a:gdLst/>
              <a:ahLst/>
              <a:cxnLst/>
              <a:rect l="l" t="t" r="r" b="b"/>
              <a:pathLst>
                <a:path w="19003" h="23113" extrusionOk="0">
                  <a:moveTo>
                    <a:pt x="5891" y="1"/>
                  </a:moveTo>
                  <a:cubicBezTo>
                    <a:pt x="5731" y="1"/>
                    <a:pt x="5570" y="8"/>
                    <a:pt x="5411" y="22"/>
                  </a:cubicBezTo>
                  <a:cubicBezTo>
                    <a:pt x="5300" y="43"/>
                    <a:pt x="3239" y="472"/>
                    <a:pt x="207" y="1852"/>
                  </a:cubicBezTo>
                  <a:cubicBezTo>
                    <a:pt x="0" y="1946"/>
                    <a:pt x="51" y="2253"/>
                    <a:pt x="276" y="2275"/>
                  </a:cubicBezTo>
                  <a:cubicBezTo>
                    <a:pt x="1284" y="2379"/>
                    <a:pt x="3117" y="2722"/>
                    <a:pt x="4076" y="3864"/>
                  </a:cubicBezTo>
                  <a:cubicBezTo>
                    <a:pt x="5523" y="5585"/>
                    <a:pt x="5891" y="6843"/>
                    <a:pt x="5896" y="6856"/>
                  </a:cubicBezTo>
                  <a:cubicBezTo>
                    <a:pt x="5902" y="6882"/>
                    <a:pt x="5915" y="6907"/>
                    <a:pt x="5932" y="6930"/>
                  </a:cubicBezTo>
                  <a:cubicBezTo>
                    <a:pt x="5945" y="6947"/>
                    <a:pt x="7259" y="8699"/>
                    <a:pt x="7534" y="10480"/>
                  </a:cubicBezTo>
                  <a:cubicBezTo>
                    <a:pt x="7684" y="11446"/>
                    <a:pt x="7930" y="11938"/>
                    <a:pt x="8147" y="12372"/>
                  </a:cubicBezTo>
                  <a:cubicBezTo>
                    <a:pt x="8357" y="12793"/>
                    <a:pt x="8539" y="13156"/>
                    <a:pt x="8606" y="13901"/>
                  </a:cubicBezTo>
                  <a:cubicBezTo>
                    <a:pt x="8641" y="14287"/>
                    <a:pt x="8706" y="14727"/>
                    <a:pt x="8775" y="15194"/>
                  </a:cubicBezTo>
                  <a:cubicBezTo>
                    <a:pt x="8994" y="16685"/>
                    <a:pt x="9268" y="18542"/>
                    <a:pt x="8897" y="20570"/>
                  </a:cubicBezTo>
                  <a:cubicBezTo>
                    <a:pt x="8761" y="21294"/>
                    <a:pt x="8314" y="22186"/>
                    <a:pt x="7658" y="23112"/>
                  </a:cubicBezTo>
                  <a:lnTo>
                    <a:pt x="7917" y="23112"/>
                  </a:lnTo>
                  <a:cubicBezTo>
                    <a:pt x="8550" y="22198"/>
                    <a:pt x="8983" y="21321"/>
                    <a:pt x="9115" y="20610"/>
                  </a:cubicBezTo>
                  <a:cubicBezTo>
                    <a:pt x="9612" y="17892"/>
                    <a:pt x="8968" y="15458"/>
                    <a:pt x="8827" y="13881"/>
                  </a:cubicBezTo>
                  <a:cubicBezTo>
                    <a:pt x="8685" y="12310"/>
                    <a:pt x="8041" y="12310"/>
                    <a:pt x="7754" y="10446"/>
                  </a:cubicBezTo>
                  <a:cubicBezTo>
                    <a:pt x="7466" y="8587"/>
                    <a:pt x="6109" y="6796"/>
                    <a:pt x="6109" y="6796"/>
                  </a:cubicBezTo>
                  <a:cubicBezTo>
                    <a:pt x="6109" y="6796"/>
                    <a:pt x="5748" y="5508"/>
                    <a:pt x="4245" y="3721"/>
                  </a:cubicBezTo>
                  <a:cubicBezTo>
                    <a:pt x="3253" y="2540"/>
                    <a:pt x="1428" y="2171"/>
                    <a:pt x="299" y="2055"/>
                  </a:cubicBezTo>
                  <a:cubicBezTo>
                    <a:pt x="3343" y="668"/>
                    <a:pt x="5431" y="243"/>
                    <a:pt x="5431" y="243"/>
                  </a:cubicBezTo>
                  <a:cubicBezTo>
                    <a:pt x="5584" y="229"/>
                    <a:pt x="5738" y="222"/>
                    <a:pt x="5891" y="222"/>
                  </a:cubicBezTo>
                  <a:cubicBezTo>
                    <a:pt x="5892" y="222"/>
                    <a:pt x="5892" y="222"/>
                    <a:pt x="5892" y="222"/>
                  </a:cubicBezTo>
                  <a:cubicBezTo>
                    <a:pt x="12379" y="222"/>
                    <a:pt x="19002" y="12081"/>
                    <a:pt x="18406" y="15289"/>
                  </a:cubicBezTo>
                  <a:cubicBezTo>
                    <a:pt x="18074" y="17078"/>
                    <a:pt x="15504" y="20328"/>
                    <a:pt x="12887" y="23112"/>
                  </a:cubicBezTo>
                  <a:lnTo>
                    <a:pt x="13185" y="23112"/>
                  </a:lnTo>
                  <a:cubicBezTo>
                    <a:pt x="15783" y="20321"/>
                    <a:pt x="18296" y="17105"/>
                    <a:pt x="18624" y="15330"/>
                  </a:cubicBezTo>
                  <a:cubicBezTo>
                    <a:pt x="19000" y="13306"/>
                    <a:pt x="16748" y="8426"/>
                    <a:pt x="13805" y="4886"/>
                  </a:cubicBezTo>
                  <a:cubicBezTo>
                    <a:pt x="11186" y="1736"/>
                    <a:pt x="8376" y="1"/>
                    <a:pt x="58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4"/>
            <p:cNvSpPr/>
            <p:nvPr/>
          </p:nvSpPr>
          <p:spPr>
            <a:xfrm>
              <a:off x="4254300" y="5158825"/>
              <a:ext cx="137325" cy="88625"/>
            </a:xfrm>
            <a:custGeom>
              <a:avLst/>
              <a:gdLst/>
              <a:ahLst/>
              <a:cxnLst/>
              <a:rect l="l" t="t" r="r" b="b"/>
              <a:pathLst>
                <a:path w="5493" h="3545" extrusionOk="0">
                  <a:moveTo>
                    <a:pt x="5340" y="0"/>
                  </a:moveTo>
                  <a:cubicBezTo>
                    <a:pt x="5339" y="0"/>
                    <a:pt x="5339" y="0"/>
                    <a:pt x="5339" y="0"/>
                  </a:cubicBezTo>
                  <a:cubicBezTo>
                    <a:pt x="5325" y="0"/>
                    <a:pt x="5313" y="2"/>
                    <a:pt x="5301" y="7"/>
                  </a:cubicBezTo>
                  <a:lnTo>
                    <a:pt x="435" y="1823"/>
                  </a:lnTo>
                  <a:cubicBezTo>
                    <a:pt x="403" y="1835"/>
                    <a:pt x="379" y="1861"/>
                    <a:pt x="368" y="1892"/>
                  </a:cubicBezTo>
                  <a:cubicBezTo>
                    <a:pt x="213" y="2392"/>
                    <a:pt x="92" y="2901"/>
                    <a:pt x="9" y="3416"/>
                  </a:cubicBezTo>
                  <a:cubicBezTo>
                    <a:pt x="1" y="3458"/>
                    <a:pt x="20" y="3502"/>
                    <a:pt x="56" y="3527"/>
                  </a:cubicBezTo>
                  <a:cubicBezTo>
                    <a:pt x="75" y="3539"/>
                    <a:pt x="96" y="3545"/>
                    <a:pt x="117" y="3545"/>
                  </a:cubicBezTo>
                  <a:cubicBezTo>
                    <a:pt x="138" y="3545"/>
                    <a:pt x="160" y="3539"/>
                    <a:pt x="177" y="3528"/>
                  </a:cubicBezTo>
                  <a:lnTo>
                    <a:pt x="5399" y="205"/>
                  </a:lnTo>
                  <a:cubicBezTo>
                    <a:pt x="5493" y="145"/>
                    <a:pt x="5451" y="0"/>
                    <a:pt x="5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4"/>
            <p:cNvSpPr/>
            <p:nvPr/>
          </p:nvSpPr>
          <p:spPr>
            <a:xfrm>
              <a:off x="4251150" y="5156025"/>
              <a:ext cx="142625" cy="94225"/>
            </a:xfrm>
            <a:custGeom>
              <a:avLst/>
              <a:gdLst/>
              <a:ahLst/>
              <a:cxnLst/>
              <a:rect l="l" t="t" r="r" b="b"/>
              <a:pathLst>
                <a:path w="5705" h="3769" extrusionOk="0">
                  <a:moveTo>
                    <a:pt x="5465" y="222"/>
                  </a:moveTo>
                  <a:lnTo>
                    <a:pt x="5465" y="223"/>
                  </a:lnTo>
                  <a:lnTo>
                    <a:pt x="243" y="3546"/>
                  </a:lnTo>
                  <a:cubicBezTo>
                    <a:pt x="385" y="2687"/>
                    <a:pt x="600" y="2039"/>
                    <a:pt x="600" y="2039"/>
                  </a:cubicBezTo>
                  <a:lnTo>
                    <a:pt x="5465" y="222"/>
                  </a:lnTo>
                  <a:close/>
                  <a:moveTo>
                    <a:pt x="5465" y="0"/>
                  </a:moveTo>
                  <a:cubicBezTo>
                    <a:pt x="5438" y="0"/>
                    <a:pt x="5412" y="5"/>
                    <a:pt x="5387" y="14"/>
                  </a:cubicBezTo>
                  <a:lnTo>
                    <a:pt x="523" y="1831"/>
                  </a:lnTo>
                  <a:cubicBezTo>
                    <a:pt x="459" y="1854"/>
                    <a:pt x="411" y="1905"/>
                    <a:pt x="390" y="1969"/>
                  </a:cubicBezTo>
                  <a:cubicBezTo>
                    <a:pt x="381" y="1997"/>
                    <a:pt x="167" y="2644"/>
                    <a:pt x="24" y="3510"/>
                  </a:cubicBezTo>
                  <a:cubicBezTo>
                    <a:pt x="0" y="3655"/>
                    <a:pt x="116" y="3769"/>
                    <a:pt x="244" y="3769"/>
                  </a:cubicBezTo>
                  <a:cubicBezTo>
                    <a:pt x="284" y="3769"/>
                    <a:pt x="324" y="3758"/>
                    <a:pt x="363" y="3734"/>
                  </a:cubicBezTo>
                  <a:lnTo>
                    <a:pt x="5584" y="410"/>
                  </a:lnTo>
                  <a:cubicBezTo>
                    <a:pt x="5667" y="357"/>
                    <a:pt x="5705" y="255"/>
                    <a:pt x="5678" y="160"/>
                  </a:cubicBezTo>
                  <a:cubicBezTo>
                    <a:pt x="5650" y="66"/>
                    <a:pt x="5563" y="0"/>
                    <a:pt x="5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4"/>
            <p:cNvSpPr/>
            <p:nvPr/>
          </p:nvSpPr>
          <p:spPr>
            <a:xfrm>
              <a:off x="4321025" y="5321100"/>
              <a:ext cx="121425" cy="98575"/>
            </a:xfrm>
            <a:custGeom>
              <a:avLst/>
              <a:gdLst/>
              <a:ahLst/>
              <a:cxnLst/>
              <a:rect l="l" t="t" r="r" b="b"/>
              <a:pathLst>
                <a:path w="4857" h="3943" extrusionOk="0">
                  <a:moveTo>
                    <a:pt x="4706" y="1"/>
                  </a:moveTo>
                  <a:cubicBezTo>
                    <a:pt x="4688" y="1"/>
                    <a:pt x="4670" y="5"/>
                    <a:pt x="4654" y="14"/>
                  </a:cubicBezTo>
                  <a:lnTo>
                    <a:pt x="318" y="2332"/>
                  </a:lnTo>
                  <a:cubicBezTo>
                    <a:pt x="309" y="2359"/>
                    <a:pt x="105" y="2991"/>
                    <a:pt x="5" y="3818"/>
                  </a:cubicBezTo>
                  <a:cubicBezTo>
                    <a:pt x="1" y="3862"/>
                    <a:pt x="22" y="3905"/>
                    <a:pt x="61" y="3928"/>
                  </a:cubicBezTo>
                  <a:cubicBezTo>
                    <a:pt x="78" y="3937"/>
                    <a:pt x="97" y="3942"/>
                    <a:pt x="115" y="3942"/>
                  </a:cubicBezTo>
                  <a:cubicBezTo>
                    <a:pt x="140" y="3941"/>
                    <a:pt x="166" y="3932"/>
                    <a:pt x="185" y="3917"/>
                  </a:cubicBezTo>
                  <a:lnTo>
                    <a:pt x="4776" y="198"/>
                  </a:lnTo>
                  <a:cubicBezTo>
                    <a:pt x="4857" y="132"/>
                    <a:pt x="4810" y="1"/>
                    <a:pt x="47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4"/>
            <p:cNvSpPr/>
            <p:nvPr/>
          </p:nvSpPr>
          <p:spPr>
            <a:xfrm>
              <a:off x="4317950" y="5318350"/>
              <a:ext cx="128275" cy="104100"/>
            </a:xfrm>
            <a:custGeom>
              <a:avLst/>
              <a:gdLst/>
              <a:ahLst/>
              <a:cxnLst/>
              <a:rect l="l" t="t" r="r" b="b"/>
              <a:pathLst>
                <a:path w="5131" h="4164" extrusionOk="0">
                  <a:moveTo>
                    <a:pt x="4829" y="222"/>
                  </a:moveTo>
                  <a:lnTo>
                    <a:pt x="238" y="3940"/>
                  </a:lnTo>
                  <a:cubicBezTo>
                    <a:pt x="297" y="3444"/>
                    <a:pt x="401" y="2954"/>
                    <a:pt x="547" y="2477"/>
                  </a:cubicBezTo>
                  <a:lnTo>
                    <a:pt x="4829" y="222"/>
                  </a:lnTo>
                  <a:close/>
                  <a:moveTo>
                    <a:pt x="4829" y="0"/>
                  </a:moveTo>
                  <a:cubicBezTo>
                    <a:pt x="4793" y="0"/>
                    <a:pt x="4757" y="9"/>
                    <a:pt x="4726" y="26"/>
                  </a:cubicBezTo>
                  <a:lnTo>
                    <a:pt x="445" y="2280"/>
                  </a:lnTo>
                  <a:cubicBezTo>
                    <a:pt x="393" y="2307"/>
                    <a:pt x="355" y="2353"/>
                    <a:pt x="337" y="2408"/>
                  </a:cubicBezTo>
                  <a:cubicBezTo>
                    <a:pt x="328" y="2434"/>
                    <a:pt x="118" y="3078"/>
                    <a:pt x="19" y="3915"/>
                  </a:cubicBezTo>
                  <a:cubicBezTo>
                    <a:pt x="1" y="4058"/>
                    <a:pt x="116" y="4163"/>
                    <a:pt x="239" y="4163"/>
                  </a:cubicBezTo>
                  <a:cubicBezTo>
                    <a:pt x="286" y="4163"/>
                    <a:pt x="335" y="4148"/>
                    <a:pt x="378" y="4113"/>
                  </a:cubicBezTo>
                  <a:lnTo>
                    <a:pt x="4968" y="395"/>
                  </a:lnTo>
                  <a:cubicBezTo>
                    <a:pt x="5131" y="263"/>
                    <a:pt x="5038" y="0"/>
                    <a:pt x="4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4"/>
            <p:cNvSpPr/>
            <p:nvPr/>
          </p:nvSpPr>
          <p:spPr>
            <a:xfrm>
              <a:off x="2528025" y="5104050"/>
              <a:ext cx="651625" cy="296500"/>
            </a:xfrm>
            <a:custGeom>
              <a:avLst/>
              <a:gdLst/>
              <a:ahLst/>
              <a:cxnLst/>
              <a:rect l="l" t="t" r="r" b="b"/>
              <a:pathLst>
                <a:path w="26065" h="11860" extrusionOk="0">
                  <a:moveTo>
                    <a:pt x="13242" y="1"/>
                  </a:moveTo>
                  <a:cubicBezTo>
                    <a:pt x="13200" y="1"/>
                    <a:pt x="13161" y="24"/>
                    <a:pt x="13143" y="62"/>
                  </a:cubicBezTo>
                  <a:cubicBezTo>
                    <a:pt x="12286" y="1795"/>
                    <a:pt x="10156" y="5901"/>
                    <a:pt x="8902" y="6605"/>
                  </a:cubicBezTo>
                  <a:cubicBezTo>
                    <a:pt x="8413" y="6882"/>
                    <a:pt x="7406" y="7021"/>
                    <a:pt x="5911" y="7021"/>
                  </a:cubicBezTo>
                  <a:cubicBezTo>
                    <a:pt x="3342" y="7021"/>
                    <a:pt x="200" y="6598"/>
                    <a:pt x="169" y="6593"/>
                  </a:cubicBezTo>
                  <a:cubicBezTo>
                    <a:pt x="164" y="6592"/>
                    <a:pt x="159" y="6592"/>
                    <a:pt x="154" y="6592"/>
                  </a:cubicBezTo>
                  <a:cubicBezTo>
                    <a:pt x="31" y="6592"/>
                    <a:pt x="0" y="6763"/>
                    <a:pt x="115" y="6807"/>
                  </a:cubicBezTo>
                  <a:cubicBezTo>
                    <a:pt x="236" y="6851"/>
                    <a:pt x="12286" y="11318"/>
                    <a:pt x="20763" y="11859"/>
                  </a:cubicBezTo>
                  <a:lnTo>
                    <a:pt x="20770" y="11859"/>
                  </a:lnTo>
                  <a:cubicBezTo>
                    <a:pt x="20802" y="11859"/>
                    <a:pt x="20835" y="11845"/>
                    <a:pt x="20856" y="11819"/>
                  </a:cubicBezTo>
                  <a:cubicBezTo>
                    <a:pt x="20953" y="11697"/>
                    <a:pt x="21043" y="11570"/>
                    <a:pt x="21122" y="11436"/>
                  </a:cubicBezTo>
                  <a:lnTo>
                    <a:pt x="26044" y="3222"/>
                  </a:lnTo>
                  <a:cubicBezTo>
                    <a:pt x="26062" y="3191"/>
                    <a:pt x="26064" y="3154"/>
                    <a:pt x="26051" y="3121"/>
                  </a:cubicBezTo>
                  <a:cubicBezTo>
                    <a:pt x="26037" y="3089"/>
                    <a:pt x="26008" y="3066"/>
                    <a:pt x="25975" y="3058"/>
                  </a:cubicBezTo>
                  <a:cubicBezTo>
                    <a:pt x="25975" y="3058"/>
                    <a:pt x="13251" y="1"/>
                    <a:pt x="13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4"/>
            <p:cNvSpPr/>
            <p:nvPr/>
          </p:nvSpPr>
          <p:spPr>
            <a:xfrm>
              <a:off x="2525925" y="5101275"/>
              <a:ext cx="657525" cy="302050"/>
            </a:xfrm>
            <a:custGeom>
              <a:avLst/>
              <a:gdLst/>
              <a:ahLst/>
              <a:cxnLst/>
              <a:rect l="l" t="t" r="r" b="b"/>
              <a:pathLst>
                <a:path w="26301" h="12082" extrusionOk="0">
                  <a:moveTo>
                    <a:pt x="13326" y="223"/>
                  </a:moveTo>
                  <a:lnTo>
                    <a:pt x="26033" y="3276"/>
                  </a:lnTo>
                  <a:lnTo>
                    <a:pt x="21111" y="11490"/>
                  </a:lnTo>
                  <a:cubicBezTo>
                    <a:pt x="21034" y="11619"/>
                    <a:pt x="20948" y="11742"/>
                    <a:pt x="20854" y="11860"/>
                  </a:cubicBezTo>
                  <a:cubicBezTo>
                    <a:pt x="12296" y="11314"/>
                    <a:pt x="239" y="6814"/>
                    <a:pt x="238" y="6814"/>
                  </a:cubicBezTo>
                  <a:lnTo>
                    <a:pt x="238" y="6814"/>
                  </a:lnTo>
                  <a:cubicBezTo>
                    <a:pt x="239" y="6814"/>
                    <a:pt x="3387" y="7243"/>
                    <a:pt x="5995" y="7243"/>
                  </a:cubicBezTo>
                  <a:cubicBezTo>
                    <a:pt x="7299" y="7243"/>
                    <a:pt x="8469" y="7136"/>
                    <a:pt x="9041" y="6814"/>
                  </a:cubicBezTo>
                  <a:cubicBezTo>
                    <a:pt x="10278" y="6118"/>
                    <a:pt x="12296" y="2306"/>
                    <a:pt x="13326" y="223"/>
                  </a:cubicBezTo>
                  <a:close/>
                  <a:moveTo>
                    <a:pt x="13336" y="1"/>
                  </a:moveTo>
                  <a:cubicBezTo>
                    <a:pt x="13333" y="1"/>
                    <a:pt x="13330" y="1"/>
                    <a:pt x="13327" y="1"/>
                  </a:cubicBezTo>
                  <a:lnTo>
                    <a:pt x="13326" y="1"/>
                  </a:lnTo>
                  <a:cubicBezTo>
                    <a:pt x="13242" y="1"/>
                    <a:pt x="13165" y="48"/>
                    <a:pt x="13128" y="124"/>
                  </a:cubicBezTo>
                  <a:cubicBezTo>
                    <a:pt x="11324" y="3767"/>
                    <a:pt x="9796" y="6135"/>
                    <a:pt x="8932" y="6620"/>
                  </a:cubicBezTo>
                  <a:cubicBezTo>
                    <a:pt x="8607" y="6804"/>
                    <a:pt x="7834" y="7022"/>
                    <a:pt x="5995" y="7022"/>
                  </a:cubicBezTo>
                  <a:cubicBezTo>
                    <a:pt x="3432" y="7022"/>
                    <a:pt x="299" y="6598"/>
                    <a:pt x="267" y="6595"/>
                  </a:cubicBezTo>
                  <a:cubicBezTo>
                    <a:pt x="257" y="6592"/>
                    <a:pt x="247" y="6592"/>
                    <a:pt x="237" y="6592"/>
                  </a:cubicBezTo>
                  <a:cubicBezTo>
                    <a:pt x="130" y="6592"/>
                    <a:pt x="38" y="6670"/>
                    <a:pt x="19" y="6775"/>
                  </a:cubicBezTo>
                  <a:cubicBezTo>
                    <a:pt x="0" y="6880"/>
                    <a:pt x="59" y="6984"/>
                    <a:pt x="160" y="7022"/>
                  </a:cubicBezTo>
                  <a:cubicBezTo>
                    <a:pt x="281" y="7066"/>
                    <a:pt x="12347" y="11540"/>
                    <a:pt x="20839" y="12081"/>
                  </a:cubicBezTo>
                  <a:lnTo>
                    <a:pt x="20854" y="12081"/>
                  </a:lnTo>
                  <a:cubicBezTo>
                    <a:pt x="20920" y="12081"/>
                    <a:pt x="20984" y="12051"/>
                    <a:pt x="21026" y="12000"/>
                  </a:cubicBezTo>
                  <a:cubicBezTo>
                    <a:pt x="21127" y="11874"/>
                    <a:pt x="21218" y="11742"/>
                    <a:pt x="21301" y="11604"/>
                  </a:cubicBezTo>
                  <a:lnTo>
                    <a:pt x="26223" y="3389"/>
                  </a:lnTo>
                  <a:cubicBezTo>
                    <a:pt x="26300" y="3262"/>
                    <a:pt x="26230" y="3095"/>
                    <a:pt x="26084" y="3060"/>
                  </a:cubicBezTo>
                  <a:lnTo>
                    <a:pt x="13378" y="7"/>
                  </a:lnTo>
                  <a:cubicBezTo>
                    <a:pt x="13364" y="3"/>
                    <a:pt x="13350" y="1"/>
                    <a:pt x="13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4"/>
            <p:cNvSpPr/>
            <p:nvPr/>
          </p:nvSpPr>
          <p:spPr>
            <a:xfrm>
              <a:off x="3464225" y="307400"/>
              <a:ext cx="231775" cy="376975"/>
            </a:xfrm>
            <a:custGeom>
              <a:avLst/>
              <a:gdLst/>
              <a:ahLst/>
              <a:cxnLst/>
              <a:rect l="l" t="t" r="r" b="b"/>
              <a:pathLst>
                <a:path w="9271" h="15079" extrusionOk="0">
                  <a:moveTo>
                    <a:pt x="2340" y="1"/>
                  </a:moveTo>
                  <a:lnTo>
                    <a:pt x="2878" y="7571"/>
                  </a:lnTo>
                  <a:cubicBezTo>
                    <a:pt x="2878" y="7571"/>
                    <a:pt x="528" y="10952"/>
                    <a:pt x="87" y="12882"/>
                  </a:cubicBezTo>
                  <a:lnTo>
                    <a:pt x="82" y="12896"/>
                  </a:lnTo>
                  <a:cubicBezTo>
                    <a:pt x="22" y="13175"/>
                    <a:pt x="1" y="13424"/>
                    <a:pt x="35" y="13626"/>
                  </a:cubicBezTo>
                  <a:cubicBezTo>
                    <a:pt x="43" y="13704"/>
                    <a:pt x="63" y="13781"/>
                    <a:pt x="96" y="13853"/>
                  </a:cubicBezTo>
                  <a:cubicBezTo>
                    <a:pt x="155" y="13979"/>
                    <a:pt x="254" y="14111"/>
                    <a:pt x="391" y="14244"/>
                  </a:cubicBezTo>
                  <a:cubicBezTo>
                    <a:pt x="421" y="14271"/>
                    <a:pt x="456" y="14300"/>
                    <a:pt x="490" y="14330"/>
                  </a:cubicBezTo>
                  <a:cubicBezTo>
                    <a:pt x="770" y="14197"/>
                    <a:pt x="1048" y="14055"/>
                    <a:pt x="1323" y="13901"/>
                  </a:cubicBezTo>
                  <a:cubicBezTo>
                    <a:pt x="1482" y="13819"/>
                    <a:pt x="1641" y="13730"/>
                    <a:pt x="1795" y="13639"/>
                  </a:cubicBezTo>
                  <a:lnTo>
                    <a:pt x="1795" y="13639"/>
                  </a:lnTo>
                  <a:lnTo>
                    <a:pt x="1792" y="13695"/>
                  </a:lnTo>
                  <a:lnTo>
                    <a:pt x="1787" y="13717"/>
                  </a:lnTo>
                  <a:cubicBezTo>
                    <a:pt x="1787" y="13717"/>
                    <a:pt x="2744" y="14640"/>
                    <a:pt x="3711" y="15078"/>
                  </a:cubicBezTo>
                  <a:cubicBezTo>
                    <a:pt x="5295" y="14812"/>
                    <a:pt x="7091" y="13644"/>
                    <a:pt x="8426" y="10669"/>
                  </a:cubicBezTo>
                  <a:cubicBezTo>
                    <a:pt x="8828" y="8530"/>
                    <a:pt x="9271" y="4274"/>
                    <a:pt x="8090" y="2694"/>
                  </a:cubicBezTo>
                  <a:cubicBezTo>
                    <a:pt x="7549" y="1969"/>
                    <a:pt x="6665" y="1561"/>
                    <a:pt x="5832" y="1332"/>
                  </a:cubicBezTo>
                  <a:cubicBezTo>
                    <a:pt x="5467" y="1231"/>
                    <a:pt x="5095" y="1156"/>
                    <a:pt x="4719" y="1109"/>
                  </a:cubicBezTo>
                  <a:cubicBezTo>
                    <a:pt x="4418" y="1034"/>
                    <a:pt x="4152" y="1015"/>
                    <a:pt x="3960" y="1015"/>
                  </a:cubicBezTo>
                  <a:cubicBezTo>
                    <a:pt x="3764" y="1015"/>
                    <a:pt x="3646" y="1035"/>
                    <a:pt x="3646" y="1035"/>
                  </a:cubicBezTo>
                  <a:cubicBezTo>
                    <a:pt x="3646" y="1035"/>
                    <a:pt x="3318" y="516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4"/>
            <p:cNvSpPr/>
            <p:nvPr/>
          </p:nvSpPr>
          <p:spPr>
            <a:xfrm>
              <a:off x="3460925" y="304650"/>
              <a:ext cx="171650" cy="364450"/>
            </a:xfrm>
            <a:custGeom>
              <a:avLst/>
              <a:gdLst/>
              <a:ahLst/>
              <a:cxnLst/>
              <a:rect l="l" t="t" r="r" b="b"/>
              <a:pathLst>
                <a:path w="6866" h="14578" extrusionOk="0">
                  <a:moveTo>
                    <a:pt x="2472" y="0"/>
                  </a:moveTo>
                  <a:cubicBezTo>
                    <a:pt x="2408" y="1"/>
                    <a:pt x="2357" y="55"/>
                    <a:pt x="2361" y="120"/>
                  </a:cubicBezTo>
                  <a:lnTo>
                    <a:pt x="2918" y="7619"/>
                  </a:lnTo>
                  <a:cubicBezTo>
                    <a:pt x="2822" y="7758"/>
                    <a:pt x="552" y="11038"/>
                    <a:pt x="102" y="12999"/>
                  </a:cubicBezTo>
                  <a:lnTo>
                    <a:pt x="4" y="14459"/>
                  </a:lnTo>
                  <a:cubicBezTo>
                    <a:pt x="1" y="14494"/>
                    <a:pt x="15" y="14529"/>
                    <a:pt x="43" y="14551"/>
                  </a:cubicBezTo>
                  <a:cubicBezTo>
                    <a:pt x="62" y="14568"/>
                    <a:pt x="88" y="14578"/>
                    <a:pt x="115" y="14578"/>
                  </a:cubicBezTo>
                  <a:cubicBezTo>
                    <a:pt x="123" y="14578"/>
                    <a:pt x="132" y="14577"/>
                    <a:pt x="139" y="14575"/>
                  </a:cubicBezTo>
                  <a:cubicBezTo>
                    <a:pt x="139" y="14575"/>
                    <a:pt x="293" y="14540"/>
                    <a:pt x="555" y="14462"/>
                  </a:cubicBezTo>
                  <a:cubicBezTo>
                    <a:pt x="875" y="14363"/>
                    <a:pt x="1189" y="14247"/>
                    <a:pt x="1496" y="14115"/>
                  </a:cubicBezTo>
                  <a:cubicBezTo>
                    <a:pt x="1644" y="14052"/>
                    <a:pt x="1803" y="13984"/>
                    <a:pt x="1971" y="13905"/>
                  </a:cubicBezTo>
                  <a:cubicBezTo>
                    <a:pt x="3519" y="13151"/>
                    <a:pt x="4705" y="12130"/>
                    <a:pt x="5494" y="10873"/>
                  </a:cubicBezTo>
                  <a:cubicBezTo>
                    <a:pt x="6866" y="8701"/>
                    <a:pt x="6445" y="4023"/>
                    <a:pt x="6073" y="1427"/>
                  </a:cubicBezTo>
                  <a:cubicBezTo>
                    <a:pt x="6068" y="1384"/>
                    <a:pt x="6036" y="1349"/>
                    <a:pt x="5994" y="1336"/>
                  </a:cubicBezTo>
                  <a:cubicBezTo>
                    <a:pt x="5628" y="1233"/>
                    <a:pt x="5255" y="1158"/>
                    <a:pt x="4878" y="1111"/>
                  </a:cubicBezTo>
                  <a:cubicBezTo>
                    <a:pt x="4621" y="1048"/>
                    <a:pt x="4358" y="1016"/>
                    <a:pt x="4093" y="1015"/>
                  </a:cubicBezTo>
                  <a:cubicBezTo>
                    <a:pt x="3977" y="1015"/>
                    <a:pt x="3887" y="1022"/>
                    <a:pt x="3830" y="1028"/>
                  </a:cubicBezTo>
                  <a:cubicBezTo>
                    <a:pt x="3712" y="873"/>
                    <a:pt x="3336" y="442"/>
                    <a:pt x="2524" y="14"/>
                  </a:cubicBezTo>
                  <a:cubicBezTo>
                    <a:pt x="2507" y="5"/>
                    <a:pt x="2490" y="1"/>
                    <a:pt x="2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4"/>
            <p:cNvSpPr/>
            <p:nvPr/>
          </p:nvSpPr>
          <p:spPr>
            <a:xfrm>
              <a:off x="3458000" y="301875"/>
              <a:ext cx="177400" cy="370000"/>
            </a:xfrm>
            <a:custGeom>
              <a:avLst/>
              <a:gdLst/>
              <a:ahLst/>
              <a:cxnLst/>
              <a:rect l="l" t="t" r="r" b="b"/>
              <a:pathLst>
                <a:path w="7096" h="14800" extrusionOk="0">
                  <a:moveTo>
                    <a:pt x="2589" y="223"/>
                  </a:moveTo>
                  <a:lnTo>
                    <a:pt x="2589" y="223"/>
                  </a:lnTo>
                  <a:cubicBezTo>
                    <a:pt x="3567" y="738"/>
                    <a:pt x="3895" y="1257"/>
                    <a:pt x="3895" y="1257"/>
                  </a:cubicBezTo>
                  <a:cubicBezTo>
                    <a:pt x="3992" y="1244"/>
                    <a:pt x="4090" y="1237"/>
                    <a:pt x="4188" y="1237"/>
                  </a:cubicBezTo>
                  <a:cubicBezTo>
                    <a:pt x="4196" y="1237"/>
                    <a:pt x="4203" y="1237"/>
                    <a:pt x="4211" y="1237"/>
                  </a:cubicBezTo>
                  <a:cubicBezTo>
                    <a:pt x="4466" y="1237"/>
                    <a:pt x="4721" y="1268"/>
                    <a:pt x="4968" y="1330"/>
                  </a:cubicBezTo>
                  <a:cubicBezTo>
                    <a:pt x="5344" y="1377"/>
                    <a:pt x="5715" y="1452"/>
                    <a:pt x="6081" y="1553"/>
                  </a:cubicBezTo>
                  <a:cubicBezTo>
                    <a:pt x="6403" y="3795"/>
                    <a:pt x="6909" y="8721"/>
                    <a:pt x="5518" y="10923"/>
                  </a:cubicBezTo>
                  <a:cubicBezTo>
                    <a:pt x="4564" y="12444"/>
                    <a:pt x="3160" y="13371"/>
                    <a:pt x="2040" y="13916"/>
                  </a:cubicBezTo>
                  <a:cubicBezTo>
                    <a:pt x="1876" y="13994"/>
                    <a:pt x="1718" y="14063"/>
                    <a:pt x="1571" y="14122"/>
                  </a:cubicBezTo>
                  <a:cubicBezTo>
                    <a:pt x="1267" y="14254"/>
                    <a:pt x="956" y="14369"/>
                    <a:pt x="640" y="14466"/>
                  </a:cubicBezTo>
                  <a:cubicBezTo>
                    <a:pt x="382" y="14544"/>
                    <a:pt x="232" y="14578"/>
                    <a:pt x="232" y="14578"/>
                  </a:cubicBezTo>
                  <a:lnTo>
                    <a:pt x="283" y="13848"/>
                  </a:lnTo>
                  <a:lnTo>
                    <a:pt x="331" y="13118"/>
                  </a:lnTo>
                  <a:lnTo>
                    <a:pt x="335" y="13105"/>
                  </a:lnTo>
                  <a:cubicBezTo>
                    <a:pt x="777" y="11173"/>
                    <a:pt x="3127" y="7792"/>
                    <a:pt x="3127" y="7792"/>
                  </a:cubicBezTo>
                  <a:lnTo>
                    <a:pt x="2589" y="223"/>
                  </a:lnTo>
                  <a:close/>
                  <a:moveTo>
                    <a:pt x="2589" y="0"/>
                  </a:moveTo>
                  <a:cubicBezTo>
                    <a:pt x="2460" y="0"/>
                    <a:pt x="2358" y="110"/>
                    <a:pt x="2368" y="237"/>
                  </a:cubicBezTo>
                  <a:lnTo>
                    <a:pt x="2900" y="7731"/>
                  </a:lnTo>
                  <a:cubicBezTo>
                    <a:pt x="2561" y="8223"/>
                    <a:pt x="536" y="11228"/>
                    <a:pt x="118" y="13055"/>
                  </a:cubicBezTo>
                  <a:cubicBezTo>
                    <a:pt x="113" y="13071"/>
                    <a:pt x="111" y="13087"/>
                    <a:pt x="109" y="13103"/>
                  </a:cubicBezTo>
                  <a:lnTo>
                    <a:pt x="61" y="13834"/>
                  </a:lnTo>
                  <a:lnTo>
                    <a:pt x="9" y="14562"/>
                  </a:lnTo>
                  <a:cubicBezTo>
                    <a:pt x="0" y="14690"/>
                    <a:pt x="102" y="14800"/>
                    <a:pt x="231" y="14800"/>
                  </a:cubicBezTo>
                  <a:cubicBezTo>
                    <a:pt x="247" y="14800"/>
                    <a:pt x="264" y="14797"/>
                    <a:pt x="280" y="14794"/>
                  </a:cubicBezTo>
                  <a:cubicBezTo>
                    <a:pt x="280" y="14794"/>
                    <a:pt x="436" y="14758"/>
                    <a:pt x="702" y="14679"/>
                  </a:cubicBezTo>
                  <a:cubicBezTo>
                    <a:pt x="1028" y="14579"/>
                    <a:pt x="1348" y="14461"/>
                    <a:pt x="1660" y="14326"/>
                  </a:cubicBezTo>
                  <a:cubicBezTo>
                    <a:pt x="1805" y="14266"/>
                    <a:pt x="1967" y="14196"/>
                    <a:pt x="2134" y="14117"/>
                  </a:cubicBezTo>
                  <a:cubicBezTo>
                    <a:pt x="3702" y="13353"/>
                    <a:pt x="4903" y="12319"/>
                    <a:pt x="5705" y="11042"/>
                  </a:cubicBezTo>
                  <a:cubicBezTo>
                    <a:pt x="7096" y="8839"/>
                    <a:pt x="6674" y="4132"/>
                    <a:pt x="6299" y="1522"/>
                  </a:cubicBezTo>
                  <a:cubicBezTo>
                    <a:pt x="6286" y="1435"/>
                    <a:pt x="6224" y="1364"/>
                    <a:pt x="6140" y="1341"/>
                  </a:cubicBezTo>
                  <a:cubicBezTo>
                    <a:pt x="5764" y="1236"/>
                    <a:pt x="5382" y="1159"/>
                    <a:pt x="4996" y="1111"/>
                  </a:cubicBezTo>
                  <a:cubicBezTo>
                    <a:pt x="4739" y="1047"/>
                    <a:pt x="4475" y="1016"/>
                    <a:pt x="4210" y="1016"/>
                  </a:cubicBezTo>
                  <a:cubicBezTo>
                    <a:pt x="4125" y="1016"/>
                    <a:pt x="4052" y="1019"/>
                    <a:pt x="3995" y="1023"/>
                  </a:cubicBezTo>
                  <a:cubicBezTo>
                    <a:pt x="3839" y="830"/>
                    <a:pt x="3447" y="424"/>
                    <a:pt x="2693" y="26"/>
                  </a:cubicBezTo>
                  <a:cubicBezTo>
                    <a:pt x="2661" y="9"/>
                    <a:pt x="2626" y="0"/>
                    <a:pt x="2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4"/>
            <p:cNvSpPr/>
            <p:nvPr/>
          </p:nvSpPr>
          <p:spPr>
            <a:xfrm>
              <a:off x="3363300" y="263100"/>
              <a:ext cx="205075" cy="375775"/>
            </a:xfrm>
            <a:custGeom>
              <a:avLst/>
              <a:gdLst/>
              <a:ahLst/>
              <a:cxnLst/>
              <a:rect l="l" t="t" r="r" b="b"/>
              <a:pathLst>
                <a:path w="8203" h="15031" extrusionOk="0">
                  <a:moveTo>
                    <a:pt x="1430" y="1"/>
                  </a:moveTo>
                  <a:lnTo>
                    <a:pt x="1787" y="5978"/>
                  </a:lnTo>
                  <a:cubicBezTo>
                    <a:pt x="1787" y="5978"/>
                    <a:pt x="1409" y="8863"/>
                    <a:pt x="614" y="10705"/>
                  </a:cubicBezTo>
                  <a:cubicBezTo>
                    <a:pt x="0" y="12131"/>
                    <a:pt x="618" y="13505"/>
                    <a:pt x="1731" y="14347"/>
                  </a:cubicBezTo>
                  <a:cubicBezTo>
                    <a:pt x="2065" y="14601"/>
                    <a:pt x="2435" y="14803"/>
                    <a:pt x="2830" y="14947"/>
                  </a:cubicBezTo>
                  <a:cubicBezTo>
                    <a:pt x="2986" y="15004"/>
                    <a:pt x="3143" y="15031"/>
                    <a:pt x="3300" y="15031"/>
                  </a:cubicBezTo>
                  <a:cubicBezTo>
                    <a:pt x="4900" y="15031"/>
                    <a:pt x="6554" y="12271"/>
                    <a:pt x="7339" y="9950"/>
                  </a:cubicBezTo>
                  <a:cubicBezTo>
                    <a:pt x="8203" y="7399"/>
                    <a:pt x="7683" y="2808"/>
                    <a:pt x="7683" y="2808"/>
                  </a:cubicBezTo>
                  <a:cubicBezTo>
                    <a:pt x="7683" y="2808"/>
                    <a:pt x="7095" y="1868"/>
                    <a:pt x="5137" y="1271"/>
                  </a:cubicBezTo>
                  <a:cubicBezTo>
                    <a:pt x="5089" y="1258"/>
                    <a:pt x="5046" y="1245"/>
                    <a:pt x="5004" y="1233"/>
                  </a:cubicBezTo>
                  <a:cubicBezTo>
                    <a:pt x="4549" y="1105"/>
                    <a:pt x="4170" y="1060"/>
                    <a:pt x="3861" y="1060"/>
                  </a:cubicBezTo>
                  <a:cubicBezTo>
                    <a:pt x="3088" y="1060"/>
                    <a:pt x="2753" y="1345"/>
                    <a:pt x="2753" y="1345"/>
                  </a:cubicBezTo>
                  <a:cubicBezTo>
                    <a:pt x="2753" y="1345"/>
                    <a:pt x="2599" y="636"/>
                    <a:pt x="1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4"/>
            <p:cNvSpPr/>
            <p:nvPr/>
          </p:nvSpPr>
          <p:spPr>
            <a:xfrm>
              <a:off x="3358725" y="260300"/>
              <a:ext cx="139800" cy="364250"/>
            </a:xfrm>
            <a:custGeom>
              <a:avLst/>
              <a:gdLst/>
              <a:ahLst/>
              <a:cxnLst/>
              <a:rect l="l" t="t" r="r" b="b"/>
              <a:pathLst>
                <a:path w="5592" h="14570" extrusionOk="0">
                  <a:moveTo>
                    <a:pt x="1613" y="1"/>
                  </a:moveTo>
                  <a:cubicBezTo>
                    <a:pt x="1553" y="1"/>
                    <a:pt x="1498" y="51"/>
                    <a:pt x="1503" y="118"/>
                  </a:cubicBezTo>
                  <a:lnTo>
                    <a:pt x="1860" y="6075"/>
                  </a:lnTo>
                  <a:cubicBezTo>
                    <a:pt x="1856" y="6103"/>
                    <a:pt x="1476" y="8967"/>
                    <a:pt x="695" y="10774"/>
                  </a:cubicBezTo>
                  <a:cubicBezTo>
                    <a:pt x="1" y="12387"/>
                    <a:pt x="834" y="13780"/>
                    <a:pt x="1847" y="14547"/>
                  </a:cubicBezTo>
                  <a:cubicBezTo>
                    <a:pt x="1866" y="14562"/>
                    <a:pt x="1889" y="14570"/>
                    <a:pt x="1914" y="14570"/>
                  </a:cubicBezTo>
                  <a:cubicBezTo>
                    <a:pt x="1943" y="14570"/>
                    <a:pt x="1971" y="14559"/>
                    <a:pt x="1991" y="14537"/>
                  </a:cubicBezTo>
                  <a:cubicBezTo>
                    <a:pt x="4007" y="12548"/>
                    <a:pt x="4419" y="10888"/>
                    <a:pt x="5087" y="7615"/>
                  </a:cubicBezTo>
                  <a:cubicBezTo>
                    <a:pt x="5591" y="5180"/>
                    <a:pt x="5479" y="2853"/>
                    <a:pt x="5295" y="1331"/>
                  </a:cubicBezTo>
                  <a:cubicBezTo>
                    <a:pt x="5290" y="1287"/>
                    <a:pt x="5258" y="1250"/>
                    <a:pt x="5216" y="1237"/>
                  </a:cubicBezTo>
                  <a:cubicBezTo>
                    <a:pt x="4795" y="1120"/>
                    <a:pt x="4402" y="1061"/>
                    <a:pt x="4043" y="1061"/>
                  </a:cubicBezTo>
                  <a:cubicBezTo>
                    <a:pt x="3503" y="1061"/>
                    <a:pt x="3163" y="1195"/>
                    <a:pt x="2994" y="1288"/>
                  </a:cubicBezTo>
                  <a:cubicBezTo>
                    <a:pt x="2886" y="1036"/>
                    <a:pt x="2564" y="503"/>
                    <a:pt x="1666" y="14"/>
                  </a:cubicBezTo>
                  <a:cubicBezTo>
                    <a:pt x="1649" y="5"/>
                    <a:pt x="1631" y="1"/>
                    <a:pt x="1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4"/>
            <p:cNvSpPr/>
            <p:nvPr/>
          </p:nvSpPr>
          <p:spPr>
            <a:xfrm>
              <a:off x="3358475" y="257550"/>
              <a:ext cx="142850" cy="369775"/>
            </a:xfrm>
            <a:custGeom>
              <a:avLst/>
              <a:gdLst/>
              <a:ahLst/>
              <a:cxnLst/>
              <a:rect l="l" t="t" r="r" b="b"/>
              <a:pathLst>
                <a:path w="5714" h="14791" extrusionOk="0">
                  <a:moveTo>
                    <a:pt x="1623" y="223"/>
                  </a:moveTo>
                  <a:lnTo>
                    <a:pt x="1623" y="223"/>
                  </a:lnTo>
                  <a:cubicBezTo>
                    <a:pt x="2792" y="858"/>
                    <a:pt x="2946" y="1567"/>
                    <a:pt x="2946" y="1567"/>
                  </a:cubicBezTo>
                  <a:cubicBezTo>
                    <a:pt x="2946" y="1567"/>
                    <a:pt x="3281" y="1281"/>
                    <a:pt x="4053" y="1281"/>
                  </a:cubicBezTo>
                  <a:cubicBezTo>
                    <a:pt x="4363" y="1281"/>
                    <a:pt x="4740" y="1327"/>
                    <a:pt x="5197" y="1455"/>
                  </a:cubicBezTo>
                  <a:cubicBezTo>
                    <a:pt x="5364" y="2846"/>
                    <a:pt x="5505" y="5207"/>
                    <a:pt x="4990" y="7702"/>
                  </a:cubicBezTo>
                  <a:cubicBezTo>
                    <a:pt x="4294" y="11103"/>
                    <a:pt x="3878" y="12640"/>
                    <a:pt x="1924" y="14569"/>
                  </a:cubicBezTo>
                  <a:cubicBezTo>
                    <a:pt x="811" y="13727"/>
                    <a:pt x="193" y="12353"/>
                    <a:pt x="807" y="10927"/>
                  </a:cubicBezTo>
                  <a:cubicBezTo>
                    <a:pt x="1602" y="9086"/>
                    <a:pt x="1980" y="6200"/>
                    <a:pt x="1980" y="6200"/>
                  </a:cubicBezTo>
                  <a:lnTo>
                    <a:pt x="1623" y="223"/>
                  </a:lnTo>
                  <a:close/>
                  <a:moveTo>
                    <a:pt x="1624" y="0"/>
                  </a:moveTo>
                  <a:lnTo>
                    <a:pt x="1623" y="1"/>
                  </a:lnTo>
                  <a:cubicBezTo>
                    <a:pt x="1496" y="1"/>
                    <a:pt x="1394" y="109"/>
                    <a:pt x="1402" y="236"/>
                  </a:cubicBezTo>
                  <a:lnTo>
                    <a:pt x="1759" y="6213"/>
                  </a:lnTo>
                  <a:cubicBezTo>
                    <a:pt x="1754" y="6213"/>
                    <a:pt x="1375" y="9052"/>
                    <a:pt x="604" y="10839"/>
                  </a:cubicBezTo>
                  <a:cubicBezTo>
                    <a:pt x="1" y="12239"/>
                    <a:pt x="456" y="13735"/>
                    <a:pt x="1790" y="14746"/>
                  </a:cubicBezTo>
                  <a:cubicBezTo>
                    <a:pt x="1830" y="14776"/>
                    <a:pt x="1877" y="14790"/>
                    <a:pt x="1924" y="14790"/>
                  </a:cubicBezTo>
                  <a:cubicBezTo>
                    <a:pt x="1980" y="14790"/>
                    <a:pt x="2037" y="14769"/>
                    <a:pt x="2079" y="14727"/>
                  </a:cubicBezTo>
                  <a:cubicBezTo>
                    <a:pt x="4119" y="12714"/>
                    <a:pt x="4534" y="11041"/>
                    <a:pt x="5208" y="7746"/>
                  </a:cubicBezTo>
                  <a:cubicBezTo>
                    <a:pt x="5713" y="5295"/>
                    <a:pt x="5600" y="2957"/>
                    <a:pt x="5417" y="1428"/>
                  </a:cubicBezTo>
                  <a:cubicBezTo>
                    <a:pt x="5406" y="1338"/>
                    <a:pt x="5343" y="1265"/>
                    <a:pt x="5257" y="1241"/>
                  </a:cubicBezTo>
                  <a:cubicBezTo>
                    <a:pt x="4828" y="1120"/>
                    <a:pt x="4423" y="1059"/>
                    <a:pt x="4055" y="1059"/>
                  </a:cubicBezTo>
                  <a:cubicBezTo>
                    <a:pt x="3583" y="1059"/>
                    <a:pt x="3257" y="1157"/>
                    <a:pt x="3056" y="1248"/>
                  </a:cubicBezTo>
                  <a:cubicBezTo>
                    <a:pt x="2901" y="954"/>
                    <a:pt x="2541" y="467"/>
                    <a:pt x="1731" y="27"/>
                  </a:cubicBezTo>
                  <a:cubicBezTo>
                    <a:pt x="1698" y="9"/>
                    <a:pt x="1661" y="0"/>
                    <a:pt x="1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4"/>
            <p:cNvSpPr/>
            <p:nvPr/>
          </p:nvSpPr>
          <p:spPr>
            <a:xfrm>
              <a:off x="3246500" y="243650"/>
              <a:ext cx="194325" cy="357950"/>
            </a:xfrm>
            <a:custGeom>
              <a:avLst/>
              <a:gdLst/>
              <a:ahLst/>
              <a:cxnLst/>
              <a:rect l="l" t="t" r="r" b="b"/>
              <a:pathLst>
                <a:path w="7773" h="14318" extrusionOk="0">
                  <a:moveTo>
                    <a:pt x="1246" y="0"/>
                  </a:moveTo>
                  <a:cubicBezTo>
                    <a:pt x="739" y="413"/>
                    <a:pt x="662" y="928"/>
                    <a:pt x="662" y="928"/>
                  </a:cubicBezTo>
                  <a:lnTo>
                    <a:pt x="1027" y="8409"/>
                  </a:lnTo>
                  <a:cubicBezTo>
                    <a:pt x="1027" y="8409"/>
                    <a:pt x="1" y="10959"/>
                    <a:pt x="838" y="12991"/>
                  </a:cubicBezTo>
                  <a:cubicBezTo>
                    <a:pt x="1088" y="13592"/>
                    <a:pt x="1538" y="13987"/>
                    <a:pt x="2087" y="14180"/>
                  </a:cubicBezTo>
                  <a:cubicBezTo>
                    <a:pt x="2350" y="14272"/>
                    <a:pt x="2636" y="14318"/>
                    <a:pt x="2933" y="14318"/>
                  </a:cubicBezTo>
                  <a:cubicBezTo>
                    <a:pt x="4120" y="14318"/>
                    <a:pt x="5489" y="13587"/>
                    <a:pt x="6312" y="12158"/>
                  </a:cubicBezTo>
                  <a:cubicBezTo>
                    <a:pt x="7773" y="9619"/>
                    <a:pt x="7627" y="5412"/>
                    <a:pt x="7425" y="2123"/>
                  </a:cubicBezTo>
                  <a:cubicBezTo>
                    <a:pt x="7425" y="2123"/>
                    <a:pt x="7266" y="1406"/>
                    <a:pt x="6081" y="765"/>
                  </a:cubicBezTo>
                  <a:cubicBezTo>
                    <a:pt x="5673" y="547"/>
                    <a:pt x="5059" y="435"/>
                    <a:pt x="4427" y="379"/>
                  </a:cubicBezTo>
                  <a:cubicBezTo>
                    <a:pt x="4055" y="348"/>
                    <a:pt x="3676" y="337"/>
                    <a:pt x="3331" y="337"/>
                  </a:cubicBezTo>
                  <a:cubicBezTo>
                    <a:pt x="2557" y="337"/>
                    <a:pt x="1950" y="392"/>
                    <a:pt x="1950" y="392"/>
                  </a:cubicBezTo>
                  <a:cubicBezTo>
                    <a:pt x="1950" y="392"/>
                    <a:pt x="1753" y="173"/>
                    <a:pt x="12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4"/>
            <p:cNvSpPr/>
            <p:nvPr/>
          </p:nvSpPr>
          <p:spPr>
            <a:xfrm>
              <a:off x="3243750" y="241025"/>
              <a:ext cx="136850" cy="359875"/>
            </a:xfrm>
            <a:custGeom>
              <a:avLst/>
              <a:gdLst/>
              <a:ahLst/>
              <a:cxnLst/>
              <a:rect l="l" t="t" r="r" b="b"/>
              <a:pathLst>
                <a:path w="5474" h="14395" extrusionOk="0">
                  <a:moveTo>
                    <a:pt x="1392" y="0"/>
                  </a:moveTo>
                  <a:cubicBezTo>
                    <a:pt x="1372" y="0"/>
                    <a:pt x="1297" y="19"/>
                    <a:pt x="1286" y="19"/>
                  </a:cubicBezTo>
                  <a:cubicBezTo>
                    <a:pt x="753" y="454"/>
                    <a:pt x="665" y="994"/>
                    <a:pt x="661" y="1039"/>
                  </a:cubicBezTo>
                  <a:lnTo>
                    <a:pt x="1034" y="8472"/>
                  </a:lnTo>
                  <a:cubicBezTo>
                    <a:pt x="992" y="8578"/>
                    <a:pt x="0" y="11089"/>
                    <a:pt x="845" y="13138"/>
                  </a:cubicBezTo>
                  <a:cubicBezTo>
                    <a:pt x="1096" y="13742"/>
                    <a:pt x="1550" y="14175"/>
                    <a:pt x="2161" y="14389"/>
                  </a:cubicBezTo>
                  <a:cubicBezTo>
                    <a:pt x="2173" y="14394"/>
                    <a:pt x="2185" y="14395"/>
                    <a:pt x="2197" y="14395"/>
                  </a:cubicBezTo>
                  <a:cubicBezTo>
                    <a:pt x="2226" y="14395"/>
                    <a:pt x="2254" y="14384"/>
                    <a:pt x="2274" y="14363"/>
                  </a:cubicBezTo>
                  <a:cubicBezTo>
                    <a:pt x="3662" y="13027"/>
                    <a:pt x="4775" y="9890"/>
                    <a:pt x="5180" y="6177"/>
                  </a:cubicBezTo>
                  <a:cubicBezTo>
                    <a:pt x="5473" y="3507"/>
                    <a:pt x="5048" y="1587"/>
                    <a:pt x="4642" y="445"/>
                  </a:cubicBezTo>
                  <a:cubicBezTo>
                    <a:pt x="4627" y="405"/>
                    <a:pt x="4590" y="376"/>
                    <a:pt x="4547" y="373"/>
                  </a:cubicBezTo>
                  <a:cubicBezTo>
                    <a:pt x="4173" y="340"/>
                    <a:pt x="3793" y="329"/>
                    <a:pt x="3445" y="329"/>
                  </a:cubicBezTo>
                  <a:cubicBezTo>
                    <a:pt x="2801" y="329"/>
                    <a:pt x="2264" y="368"/>
                    <a:pt x="2101" y="382"/>
                  </a:cubicBezTo>
                  <a:cubicBezTo>
                    <a:pt x="2016" y="306"/>
                    <a:pt x="1796" y="138"/>
                    <a:pt x="13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4"/>
            <p:cNvSpPr/>
            <p:nvPr/>
          </p:nvSpPr>
          <p:spPr>
            <a:xfrm>
              <a:off x="3242100" y="238125"/>
              <a:ext cx="141325" cy="365575"/>
            </a:xfrm>
            <a:custGeom>
              <a:avLst/>
              <a:gdLst/>
              <a:ahLst/>
              <a:cxnLst/>
              <a:rect l="l" t="t" r="r" b="b"/>
              <a:pathLst>
                <a:path w="5653" h="14623" extrusionOk="0">
                  <a:moveTo>
                    <a:pt x="1426" y="221"/>
                  </a:moveTo>
                  <a:cubicBezTo>
                    <a:pt x="1929" y="394"/>
                    <a:pt x="2126" y="613"/>
                    <a:pt x="2126" y="613"/>
                  </a:cubicBezTo>
                  <a:cubicBezTo>
                    <a:pt x="2126" y="613"/>
                    <a:pt x="2735" y="557"/>
                    <a:pt x="3511" y="557"/>
                  </a:cubicBezTo>
                  <a:cubicBezTo>
                    <a:pt x="3855" y="557"/>
                    <a:pt x="4232" y="568"/>
                    <a:pt x="4603" y="600"/>
                  </a:cubicBezTo>
                  <a:cubicBezTo>
                    <a:pt x="4995" y="1695"/>
                    <a:pt x="5428" y="3615"/>
                    <a:pt x="5137" y="6282"/>
                  </a:cubicBezTo>
                  <a:cubicBezTo>
                    <a:pt x="4706" y="10223"/>
                    <a:pt x="3543" y="13169"/>
                    <a:pt x="2263" y="14401"/>
                  </a:cubicBezTo>
                  <a:cubicBezTo>
                    <a:pt x="1714" y="14208"/>
                    <a:pt x="1262" y="13813"/>
                    <a:pt x="1014" y="13212"/>
                  </a:cubicBezTo>
                  <a:cubicBezTo>
                    <a:pt x="177" y="11181"/>
                    <a:pt x="1203" y="8630"/>
                    <a:pt x="1203" y="8630"/>
                  </a:cubicBezTo>
                  <a:lnTo>
                    <a:pt x="838" y="1149"/>
                  </a:lnTo>
                  <a:cubicBezTo>
                    <a:pt x="838" y="1149"/>
                    <a:pt x="915" y="634"/>
                    <a:pt x="1422" y="221"/>
                  </a:cubicBezTo>
                  <a:close/>
                  <a:moveTo>
                    <a:pt x="1422" y="0"/>
                  </a:moveTo>
                  <a:cubicBezTo>
                    <a:pt x="1371" y="0"/>
                    <a:pt x="1322" y="18"/>
                    <a:pt x="1283" y="50"/>
                  </a:cubicBezTo>
                  <a:cubicBezTo>
                    <a:pt x="716" y="511"/>
                    <a:pt x="622" y="1092"/>
                    <a:pt x="618" y="1117"/>
                  </a:cubicBezTo>
                  <a:lnTo>
                    <a:pt x="980" y="8594"/>
                  </a:lnTo>
                  <a:cubicBezTo>
                    <a:pt x="838" y="8965"/>
                    <a:pt x="0" y="11333"/>
                    <a:pt x="808" y="13297"/>
                  </a:cubicBezTo>
                  <a:cubicBezTo>
                    <a:pt x="1072" y="13932"/>
                    <a:pt x="1550" y="14386"/>
                    <a:pt x="2190" y="14610"/>
                  </a:cubicBezTo>
                  <a:cubicBezTo>
                    <a:pt x="2214" y="14619"/>
                    <a:pt x="2239" y="14623"/>
                    <a:pt x="2264" y="14623"/>
                  </a:cubicBezTo>
                  <a:cubicBezTo>
                    <a:pt x="2320" y="14623"/>
                    <a:pt x="2375" y="14601"/>
                    <a:pt x="2417" y="14561"/>
                  </a:cubicBezTo>
                  <a:cubicBezTo>
                    <a:pt x="3823" y="13207"/>
                    <a:pt x="4950" y="10043"/>
                    <a:pt x="5357" y="6305"/>
                  </a:cubicBezTo>
                  <a:cubicBezTo>
                    <a:pt x="5652" y="3614"/>
                    <a:pt x="5224" y="1676"/>
                    <a:pt x="4812" y="526"/>
                  </a:cubicBezTo>
                  <a:cubicBezTo>
                    <a:pt x="4783" y="444"/>
                    <a:pt x="4710" y="386"/>
                    <a:pt x="4622" y="379"/>
                  </a:cubicBezTo>
                  <a:cubicBezTo>
                    <a:pt x="4285" y="350"/>
                    <a:pt x="3910" y="335"/>
                    <a:pt x="3511" y="335"/>
                  </a:cubicBezTo>
                  <a:cubicBezTo>
                    <a:pt x="2907" y="335"/>
                    <a:pt x="2407" y="368"/>
                    <a:pt x="2204" y="384"/>
                  </a:cubicBezTo>
                  <a:cubicBezTo>
                    <a:pt x="2092" y="292"/>
                    <a:pt x="1868" y="139"/>
                    <a:pt x="1498" y="12"/>
                  </a:cubicBezTo>
                  <a:cubicBezTo>
                    <a:pt x="1475" y="4"/>
                    <a:pt x="1450" y="0"/>
                    <a:pt x="1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4"/>
            <p:cNvSpPr/>
            <p:nvPr/>
          </p:nvSpPr>
          <p:spPr>
            <a:xfrm>
              <a:off x="3085050" y="238725"/>
              <a:ext cx="259375" cy="320275"/>
            </a:xfrm>
            <a:custGeom>
              <a:avLst/>
              <a:gdLst/>
              <a:ahLst/>
              <a:cxnLst/>
              <a:rect l="l" t="t" r="r" b="b"/>
              <a:pathLst>
                <a:path w="10375" h="12811" extrusionOk="0">
                  <a:moveTo>
                    <a:pt x="6332" y="0"/>
                  </a:moveTo>
                  <a:cubicBezTo>
                    <a:pt x="5991" y="0"/>
                    <a:pt x="5600" y="29"/>
                    <a:pt x="5154" y="99"/>
                  </a:cubicBezTo>
                  <a:cubicBezTo>
                    <a:pt x="4505" y="202"/>
                    <a:pt x="3845" y="546"/>
                    <a:pt x="3187" y="1074"/>
                  </a:cubicBezTo>
                  <a:cubicBezTo>
                    <a:pt x="2070" y="1972"/>
                    <a:pt x="976" y="3393"/>
                    <a:pt x="1" y="5050"/>
                  </a:cubicBezTo>
                  <a:lnTo>
                    <a:pt x="2456" y="5900"/>
                  </a:lnTo>
                  <a:cubicBezTo>
                    <a:pt x="2456" y="5900"/>
                    <a:pt x="3178" y="8424"/>
                    <a:pt x="2379" y="10318"/>
                  </a:cubicBezTo>
                  <a:cubicBezTo>
                    <a:pt x="2014" y="11186"/>
                    <a:pt x="2280" y="11916"/>
                    <a:pt x="2877" y="12353"/>
                  </a:cubicBezTo>
                  <a:cubicBezTo>
                    <a:pt x="3267" y="12645"/>
                    <a:pt x="3797" y="12810"/>
                    <a:pt x="4384" y="12810"/>
                  </a:cubicBezTo>
                  <a:cubicBezTo>
                    <a:pt x="4863" y="12810"/>
                    <a:pt x="5380" y="12700"/>
                    <a:pt x="5892" y="12457"/>
                  </a:cubicBezTo>
                  <a:cubicBezTo>
                    <a:pt x="7983" y="11452"/>
                    <a:pt x="10374" y="4814"/>
                    <a:pt x="8409" y="589"/>
                  </a:cubicBezTo>
                  <a:cubicBezTo>
                    <a:pt x="8409" y="589"/>
                    <a:pt x="7879" y="0"/>
                    <a:pt x="6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4"/>
            <p:cNvSpPr/>
            <p:nvPr/>
          </p:nvSpPr>
          <p:spPr>
            <a:xfrm>
              <a:off x="3195800" y="471925"/>
              <a:ext cx="431175" cy="312475"/>
            </a:xfrm>
            <a:custGeom>
              <a:avLst/>
              <a:gdLst/>
              <a:ahLst/>
              <a:cxnLst/>
              <a:rect l="l" t="t" r="r" b="b"/>
              <a:pathLst>
                <a:path w="17247" h="12499" extrusionOk="0">
                  <a:moveTo>
                    <a:pt x="16478" y="1"/>
                  </a:moveTo>
                  <a:cubicBezTo>
                    <a:pt x="15367" y="1"/>
                    <a:pt x="13385" y="279"/>
                    <a:pt x="12631" y="2147"/>
                  </a:cubicBezTo>
                  <a:cubicBezTo>
                    <a:pt x="11632" y="4619"/>
                    <a:pt x="11073" y="5255"/>
                    <a:pt x="9481" y="5732"/>
                  </a:cubicBezTo>
                  <a:cubicBezTo>
                    <a:pt x="9247" y="5802"/>
                    <a:pt x="8899" y="5872"/>
                    <a:pt x="8473" y="5957"/>
                  </a:cubicBezTo>
                  <a:cubicBezTo>
                    <a:pt x="5938" y="6468"/>
                    <a:pt x="662" y="7528"/>
                    <a:pt x="9" y="12373"/>
                  </a:cubicBezTo>
                  <a:cubicBezTo>
                    <a:pt x="1" y="12439"/>
                    <a:pt x="53" y="12498"/>
                    <a:pt x="120" y="12498"/>
                  </a:cubicBezTo>
                  <a:cubicBezTo>
                    <a:pt x="130" y="12498"/>
                    <a:pt x="140" y="12497"/>
                    <a:pt x="150" y="12495"/>
                  </a:cubicBezTo>
                  <a:cubicBezTo>
                    <a:pt x="14345" y="8386"/>
                    <a:pt x="14346" y="8313"/>
                    <a:pt x="14349" y="8205"/>
                  </a:cubicBezTo>
                  <a:cubicBezTo>
                    <a:pt x="14349" y="8196"/>
                    <a:pt x="14348" y="8187"/>
                    <a:pt x="14346" y="8178"/>
                  </a:cubicBezTo>
                  <a:cubicBezTo>
                    <a:pt x="14462" y="7829"/>
                    <a:pt x="16160" y="5201"/>
                    <a:pt x="17246" y="3531"/>
                  </a:cubicBezTo>
                  <a:lnTo>
                    <a:pt x="17246" y="149"/>
                  </a:lnTo>
                  <a:cubicBezTo>
                    <a:pt x="17246" y="94"/>
                    <a:pt x="17205" y="47"/>
                    <a:pt x="17151" y="39"/>
                  </a:cubicBezTo>
                  <a:cubicBezTo>
                    <a:pt x="17151" y="39"/>
                    <a:pt x="16885" y="1"/>
                    <a:pt x="16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4"/>
            <p:cNvSpPr/>
            <p:nvPr/>
          </p:nvSpPr>
          <p:spPr>
            <a:xfrm>
              <a:off x="3192825" y="469175"/>
              <a:ext cx="436900" cy="318000"/>
            </a:xfrm>
            <a:custGeom>
              <a:avLst/>
              <a:gdLst/>
              <a:ahLst/>
              <a:cxnLst/>
              <a:rect l="l" t="t" r="r" b="b"/>
              <a:pathLst>
                <a:path w="17476" h="12720" extrusionOk="0">
                  <a:moveTo>
                    <a:pt x="16598" y="223"/>
                  </a:moveTo>
                  <a:cubicBezTo>
                    <a:pt x="16995" y="223"/>
                    <a:pt x="17254" y="260"/>
                    <a:pt x="17254" y="260"/>
                  </a:cubicBezTo>
                  <a:lnTo>
                    <a:pt x="17254" y="3641"/>
                  </a:lnTo>
                  <a:cubicBezTo>
                    <a:pt x="17254" y="3641"/>
                    <a:pt x="14194" y="8257"/>
                    <a:pt x="14355" y="8311"/>
                  </a:cubicBezTo>
                  <a:cubicBezTo>
                    <a:pt x="14517" y="8365"/>
                    <a:pt x="239" y="12497"/>
                    <a:pt x="239" y="12497"/>
                  </a:cubicBezTo>
                  <a:lnTo>
                    <a:pt x="239" y="12497"/>
                  </a:lnTo>
                  <a:cubicBezTo>
                    <a:pt x="991" y="6916"/>
                    <a:pt x="8022" y="6432"/>
                    <a:pt x="9632" y="5949"/>
                  </a:cubicBezTo>
                  <a:cubicBezTo>
                    <a:pt x="11242" y="5467"/>
                    <a:pt x="11833" y="4822"/>
                    <a:pt x="12852" y="2299"/>
                  </a:cubicBezTo>
                  <a:cubicBezTo>
                    <a:pt x="13590" y="475"/>
                    <a:pt x="15563" y="223"/>
                    <a:pt x="16598" y="223"/>
                  </a:cubicBezTo>
                  <a:close/>
                  <a:moveTo>
                    <a:pt x="16598" y="0"/>
                  </a:moveTo>
                  <a:cubicBezTo>
                    <a:pt x="15457" y="0"/>
                    <a:pt x="13426" y="289"/>
                    <a:pt x="12647" y="2216"/>
                  </a:cubicBezTo>
                  <a:cubicBezTo>
                    <a:pt x="11665" y="4646"/>
                    <a:pt x="11118" y="5272"/>
                    <a:pt x="9569" y="5736"/>
                  </a:cubicBezTo>
                  <a:cubicBezTo>
                    <a:pt x="9343" y="5804"/>
                    <a:pt x="9002" y="5873"/>
                    <a:pt x="8570" y="5960"/>
                  </a:cubicBezTo>
                  <a:cubicBezTo>
                    <a:pt x="6010" y="6475"/>
                    <a:pt x="682" y="7546"/>
                    <a:pt x="19" y="12468"/>
                  </a:cubicBezTo>
                  <a:cubicBezTo>
                    <a:pt x="1" y="12605"/>
                    <a:pt x="109" y="12720"/>
                    <a:pt x="238" y="12720"/>
                  </a:cubicBezTo>
                  <a:cubicBezTo>
                    <a:pt x="259" y="12720"/>
                    <a:pt x="280" y="12717"/>
                    <a:pt x="301" y="12711"/>
                  </a:cubicBezTo>
                  <a:cubicBezTo>
                    <a:pt x="14573" y="8580"/>
                    <a:pt x="14574" y="8539"/>
                    <a:pt x="14579" y="8317"/>
                  </a:cubicBezTo>
                  <a:lnTo>
                    <a:pt x="14579" y="8303"/>
                  </a:lnTo>
                  <a:cubicBezTo>
                    <a:pt x="14751" y="7881"/>
                    <a:pt x="16406" y="5325"/>
                    <a:pt x="17439" y="3765"/>
                  </a:cubicBezTo>
                  <a:cubicBezTo>
                    <a:pt x="17464" y="3728"/>
                    <a:pt x="17476" y="3686"/>
                    <a:pt x="17476" y="3642"/>
                  </a:cubicBezTo>
                  <a:lnTo>
                    <a:pt x="17476" y="260"/>
                  </a:lnTo>
                  <a:cubicBezTo>
                    <a:pt x="17476" y="149"/>
                    <a:pt x="17395" y="55"/>
                    <a:pt x="17286" y="39"/>
                  </a:cubicBezTo>
                  <a:cubicBezTo>
                    <a:pt x="17275" y="38"/>
                    <a:pt x="17006" y="0"/>
                    <a:pt x="165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4"/>
            <p:cNvSpPr/>
            <p:nvPr/>
          </p:nvSpPr>
          <p:spPr>
            <a:xfrm>
              <a:off x="3150250" y="472400"/>
              <a:ext cx="530300" cy="373700"/>
            </a:xfrm>
            <a:custGeom>
              <a:avLst/>
              <a:gdLst/>
              <a:ahLst/>
              <a:cxnLst/>
              <a:rect l="l" t="t" r="r" b="b"/>
              <a:pathLst>
                <a:path w="21212" h="14948" extrusionOk="0">
                  <a:moveTo>
                    <a:pt x="18901" y="1"/>
                  </a:moveTo>
                  <a:cubicBezTo>
                    <a:pt x="18859" y="1"/>
                    <a:pt x="18816" y="2"/>
                    <a:pt x="18773" y="5"/>
                  </a:cubicBezTo>
                  <a:lnTo>
                    <a:pt x="18236" y="45"/>
                  </a:lnTo>
                  <a:cubicBezTo>
                    <a:pt x="17467" y="98"/>
                    <a:pt x="16838" y="675"/>
                    <a:pt x="16716" y="1436"/>
                  </a:cubicBezTo>
                  <a:lnTo>
                    <a:pt x="16144" y="4987"/>
                  </a:lnTo>
                  <a:cubicBezTo>
                    <a:pt x="16029" y="5694"/>
                    <a:pt x="15475" y="6250"/>
                    <a:pt x="14766" y="6365"/>
                  </a:cubicBezTo>
                  <a:cubicBezTo>
                    <a:pt x="11958" y="6807"/>
                    <a:pt x="4864" y="8246"/>
                    <a:pt x="1476" y="11755"/>
                  </a:cubicBezTo>
                  <a:cubicBezTo>
                    <a:pt x="867" y="12382"/>
                    <a:pt x="531" y="12896"/>
                    <a:pt x="407" y="13309"/>
                  </a:cubicBezTo>
                  <a:cubicBezTo>
                    <a:pt x="1" y="14638"/>
                    <a:pt x="1760" y="14947"/>
                    <a:pt x="3486" y="14947"/>
                  </a:cubicBezTo>
                  <a:cubicBezTo>
                    <a:pt x="4989" y="14947"/>
                    <a:pt x="6466" y="14713"/>
                    <a:pt x="6466" y="14713"/>
                  </a:cubicBezTo>
                  <a:lnTo>
                    <a:pt x="8793" y="14326"/>
                  </a:lnTo>
                  <a:lnTo>
                    <a:pt x="9012" y="14293"/>
                  </a:lnTo>
                  <a:cubicBezTo>
                    <a:pt x="9056" y="14284"/>
                    <a:pt x="9094" y="14279"/>
                    <a:pt x="9136" y="14275"/>
                  </a:cubicBezTo>
                  <a:lnTo>
                    <a:pt x="16325" y="13652"/>
                  </a:lnTo>
                  <a:cubicBezTo>
                    <a:pt x="16822" y="13609"/>
                    <a:pt x="17275" y="13347"/>
                    <a:pt x="17558" y="12935"/>
                  </a:cubicBezTo>
                  <a:lnTo>
                    <a:pt x="20890" y="8049"/>
                  </a:lnTo>
                  <a:cubicBezTo>
                    <a:pt x="21113" y="7720"/>
                    <a:pt x="21212" y="7323"/>
                    <a:pt x="21169" y="6929"/>
                  </a:cubicBezTo>
                  <a:lnTo>
                    <a:pt x="20894" y="4519"/>
                  </a:lnTo>
                  <a:lnTo>
                    <a:pt x="20614" y="2072"/>
                  </a:lnTo>
                  <a:lnTo>
                    <a:pt x="20546" y="1475"/>
                  </a:lnTo>
                  <a:cubicBezTo>
                    <a:pt x="20453" y="630"/>
                    <a:pt x="19737" y="1"/>
                    <a:pt x="18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4"/>
            <p:cNvSpPr/>
            <p:nvPr/>
          </p:nvSpPr>
          <p:spPr>
            <a:xfrm>
              <a:off x="2901275" y="521375"/>
              <a:ext cx="782125" cy="1381425"/>
            </a:xfrm>
            <a:custGeom>
              <a:avLst/>
              <a:gdLst/>
              <a:ahLst/>
              <a:cxnLst/>
              <a:rect l="l" t="t" r="r" b="b"/>
              <a:pathLst>
                <a:path w="31285" h="55257" extrusionOk="0">
                  <a:moveTo>
                    <a:pt x="30573" y="1"/>
                  </a:moveTo>
                  <a:cubicBezTo>
                    <a:pt x="30522" y="1"/>
                    <a:pt x="30476" y="37"/>
                    <a:pt x="30465" y="87"/>
                  </a:cubicBezTo>
                  <a:cubicBezTo>
                    <a:pt x="30093" y="1710"/>
                    <a:pt x="29308" y="4634"/>
                    <a:pt x="28220" y="5972"/>
                  </a:cubicBezTo>
                  <a:cubicBezTo>
                    <a:pt x="28110" y="6107"/>
                    <a:pt x="27996" y="6237"/>
                    <a:pt x="27874" y="6360"/>
                  </a:cubicBezTo>
                  <a:cubicBezTo>
                    <a:pt x="26562" y="7723"/>
                    <a:pt x="24518" y="8683"/>
                    <a:pt x="21628" y="9300"/>
                  </a:cubicBezTo>
                  <a:cubicBezTo>
                    <a:pt x="21086" y="9415"/>
                    <a:pt x="20332" y="9552"/>
                    <a:pt x="19249" y="9728"/>
                  </a:cubicBezTo>
                  <a:lnTo>
                    <a:pt x="17828" y="9960"/>
                  </a:lnTo>
                  <a:cubicBezTo>
                    <a:pt x="15629" y="10317"/>
                    <a:pt x="13354" y="10686"/>
                    <a:pt x="12735" y="10952"/>
                  </a:cubicBezTo>
                  <a:cubicBezTo>
                    <a:pt x="12150" y="11201"/>
                    <a:pt x="11387" y="11252"/>
                    <a:pt x="10849" y="11252"/>
                  </a:cubicBezTo>
                  <a:cubicBezTo>
                    <a:pt x="10639" y="11252"/>
                    <a:pt x="10470" y="11245"/>
                    <a:pt x="10374" y="11239"/>
                  </a:cubicBezTo>
                  <a:lnTo>
                    <a:pt x="10302" y="11235"/>
                  </a:lnTo>
                  <a:lnTo>
                    <a:pt x="6295" y="10088"/>
                  </a:lnTo>
                  <a:cubicBezTo>
                    <a:pt x="6285" y="10085"/>
                    <a:pt x="6275" y="10084"/>
                    <a:pt x="6265" y="10084"/>
                  </a:cubicBezTo>
                  <a:cubicBezTo>
                    <a:pt x="6156" y="10084"/>
                    <a:pt x="6113" y="10224"/>
                    <a:pt x="6201" y="10285"/>
                  </a:cubicBezTo>
                  <a:lnTo>
                    <a:pt x="8584" y="11942"/>
                  </a:lnTo>
                  <a:lnTo>
                    <a:pt x="11927" y="13338"/>
                  </a:lnTo>
                  <a:cubicBezTo>
                    <a:pt x="11646" y="14275"/>
                    <a:pt x="9380" y="21863"/>
                    <a:pt x="8305" y="25550"/>
                  </a:cubicBezTo>
                  <a:cubicBezTo>
                    <a:pt x="7792" y="27312"/>
                    <a:pt x="7089" y="30084"/>
                    <a:pt x="6408" y="32763"/>
                  </a:cubicBezTo>
                  <a:cubicBezTo>
                    <a:pt x="5547" y="36152"/>
                    <a:pt x="4733" y="39353"/>
                    <a:pt x="4301" y="40573"/>
                  </a:cubicBezTo>
                  <a:cubicBezTo>
                    <a:pt x="3736" y="42158"/>
                    <a:pt x="1474" y="49105"/>
                    <a:pt x="258" y="52837"/>
                  </a:cubicBezTo>
                  <a:lnTo>
                    <a:pt x="10" y="53600"/>
                  </a:lnTo>
                  <a:cubicBezTo>
                    <a:pt x="0" y="53630"/>
                    <a:pt x="3" y="53662"/>
                    <a:pt x="20" y="53690"/>
                  </a:cubicBezTo>
                  <a:cubicBezTo>
                    <a:pt x="36" y="53717"/>
                    <a:pt x="63" y="53736"/>
                    <a:pt x="93" y="53743"/>
                  </a:cubicBezTo>
                  <a:cubicBezTo>
                    <a:pt x="93" y="53743"/>
                    <a:pt x="7404" y="55257"/>
                    <a:pt x="7412" y="55257"/>
                  </a:cubicBezTo>
                  <a:cubicBezTo>
                    <a:pt x="7458" y="55256"/>
                    <a:pt x="7499" y="55228"/>
                    <a:pt x="7516" y="55184"/>
                  </a:cubicBezTo>
                  <a:cubicBezTo>
                    <a:pt x="7556" y="55075"/>
                    <a:pt x="11627" y="44119"/>
                    <a:pt x="14815" y="26047"/>
                  </a:cubicBezTo>
                  <a:cubicBezTo>
                    <a:pt x="16436" y="20079"/>
                    <a:pt x="17752" y="15634"/>
                    <a:pt x="18836" y="12467"/>
                  </a:cubicBezTo>
                  <a:cubicBezTo>
                    <a:pt x="18836" y="12467"/>
                    <a:pt x="19068" y="12431"/>
                    <a:pt x="19106" y="12426"/>
                  </a:cubicBezTo>
                  <a:lnTo>
                    <a:pt x="26294" y="11804"/>
                  </a:lnTo>
                  <a:cubicBezTo>
                    <a:pt x="26824" y="11759"/>
                    <a:pt x="27307" y="11478"/>
                    <a:pt x="27608" y="11039"/>
                  </a:cubicBezTo>
                  <a:lnTo>
                    <a:pt x="30940" y="6153"/>
                  </a:lnTo>
                  <a:cubicBezTo>
                    <a:pt x="31178" y="5802"/>
                    <a:pt x="31285" y="5378"/>
                    <a:pt x="31238" y="4956"/>
                  </a:cubicBezTo>
                  <a:lnTo>
                    <a:pt x="30683" y="98"/>
                  </a:lnTo>
                  <a:cubicBezTo>
                    <a:pt x="30676" y="46"/>
                    <a:pt x="30633" y="4"/>
                    <a:pt x="30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4"/>
            <p:cNvSpPr/>
            <p:nvPr/>
          </p:nvSpPr>
          <p:spPr>
            <a:xfrm>
              <a:off x="2897850" y="518600"/>
              <a:ext cx="788375" cy="1387000"/>
            </a:xfrm>
            <a:custGeom>
              <a:avLst/>
              <a:gdLst/>
              <a:ahLst/>
              <a:cxnLst/>
              <a:rect l="l" t="t" r="r" b="b"/>
              <a:pathLst>
                <a:path w="31535" h="55480" extrusionOk="0">
                  <a:moveTo>
                    <a:pt x="30709" y="221"/>
                  </a:moveTo>
                  <a:lnTo>
                    <a:pt x="30710" y="224"/>
                  </a:lnTo>
                  <a:lnTo>
                    <a:pt x="30990" y="2671"/>
                  </a:lnTo>
                  <a:lnTo>
                    <a:pt x="31265" y="5080"/>
                  </a:lnTo>
                  <a:cubicBezTo>
                    <a:pt x="31308" y="5474"/>
                    <a:pt x="31209" y="5872"/>
                    <a:pt x="30986" y="6201"/>
                  </a:cubicBezTo>
                  <a:lnTo>
                    <a:pt x="27654" y="11087"/>
                  </a:lnTo>
                  <a:cubicBezTo>
                    <a:pt x="27371" y="11499"/>
                    <a:pt x="26918" y="11761"/>
                    <a:pt x="26421" y="11804"/>
                  </a:cubicBezTo>
                  <a:lnTo>
                    <a:pt x="19232" y="12427"/>
                  </a:lnTo>
                  <a:cubicBezTo>
                    <a:pt x="19190" y="12431"/>
                    <a:pt x="19152" y="12436"/>
                    <a:pt x="19108" y="12445"/>
                  </a:cubicBezTo>
                  <a:lnTo>
                    <a:pt x="18889" y="12478"/>
                  </a:lnTo>
                  <a:cubicBezTo>
                    <a:pt x="17682" y="16000"/>
                    <a:pt x="16266" y="20900"/>
                    <a:pt x="14843" y="26129"/>
                  </a:cubicBezTo>
                  <a:cubicBezTo>
                    <a:pt x="11619" y="44409"/>
                    <a:pt x="7548" y="55256"/>
                    <a:pt x="7548" y="55256"/>
                  </a:cubicBezTo>
                  <a:lnTo>
                    <a:pt x="252" y="53744"/>
                  </a:lnTo>
                  <a:cubicBezTo>
                    <a:pt x="1413" y="50185"/>
                    <a:pt x="3937" y="42417"/>
                    <a:pt x="4542" y="40720"/>
                  </a:cubicBezTo>
                  <a:cubicBezTo>
                    <a:pt x="5328" y="38504"/>
                    <a:pt x="7402" y="29629"/>
                    <a:pt x="8549" y="25691"/>
                  </a:cubicBezTo>
                  <a:cubicBezTo>
                    <a:pt x="9695" y="21757"/>
                    <a:pt x="12199" y="13385"/>
                    <a:pt x="12199" y="13385"/>
                  </a:cubicBezTo>
                  <a:lnTo>
                    <a:pt x="8763" y="11950"/>
                  </a:lnTo>
                  <a:lnTo>
                    <a:pt x="6402" y="10306"/>
                  </a:lnTo>
                  <a:lnTo>
                    <a:pt x="10408" y="11452"/>
                  </a:lnTo>
                  <a:cubicBezTo>
                    <a:pt x="10408" y="11452"/>
                    <a:pt x="10443" y="11456"/>
                    <a:pt x="10503" y="11461"/>
                  </a:cubicBezTo>
                  <a:cubicBezTo>
                    <a:pt x="10601" y="11466"/>
                    <a:pt x="10772" y="11474"/>
                    <a:pt x="10986" y="11474"/>
                  </a:cubicBezTo>
                  <a:cubicBezTo>
                    <a:pt x="11516" y="11474"/>
                    <a:pt x="12308" y="11424"/>
                    <a:pt x="12915" y="11163"/>
                  </a:cubicBezTo>
                  <a:cubicBezTo>
                    <a:pt x="13654" y="10846"/>
                    <a:pt x="16836" y="10374"/>
                    <a:pt x="19403" y="9948"/>
                  </a:cubicBezTo>
                  <a:cubicBezTo>
                    <a:pt x="20322" y="9797"/>
                    <a:pt x="21164" y="9652"/>
                    <a:pt x="21787" y="9519"/>
                  </a:cubicBezTo>
                  <a:cubicBezTo>
                    <a:pt x="23982" y="9050"/>
                    <a:pt x="26484" y="8213"/>
                    <a:pt x="28091" y="6547"/>
                  </a:cubicBezTo>
                  <a:cubicBezTo>
                    <a:pt x="28215" y="6421"/>
                    <a:pt x="28332" y="6289"/>
                    <a:pt x="28443" y="6152"/>
                  </a:cubicBezTo>
                  <a:cubicBezTo>
                    <a:pt x="29547" y="4795"/>
                    <a:pt x="30336" y="1853"/>
                    <a:pt x="30709" y="221"/>
                  </a:cubicBezTo>
                  <a:close/>
                  <a:moveTo>
                    <a:pt x="30709" y="0"/>
                  </a:moveTo>
                  <a:cubicBezTo>
                    <a:pt x="30606" y="0"/>
                    <a:pt x="30517" y="72"/>
                    <a:pt x="30494" y="172"/>
                  </a:cubicBezTo>
                  <a:cubicBezTo>
                    <a:pt x="30125" y="1788"/>
                    <a:pt x="29344" y="4694"/>
                    <a:pt x="28272" y="6014"/>
                  </a:cubicBezTo>
                  <a:cubicBezTo>
                    <a:pt x="28166" y="6145"/>
                    <a:pt x="28053" y="6272"/>
                    <a:pt x="27934" y="6392"/>
                  </a:cubicBezTo>
                  <a:cubicBezTo>
                    <a:pt x="26635" y="7741"/>
                    <a:pt x="24610" y="8691"/>
                    <a:pt x="21741" y="9304"/>
                  </a:cubicBezTo>
                  <a:cubicBezTo>
                    <a:pt x="21207" y="9418"/>
                    <a:pt x="20453" y="9553"/>
                    <a:pt x="19368" y="9731"/>
                  </a:cubicBezTo>
                  <a:cubicBezTo>
                    <a:pt x="18911" y="9807"/>
                    <a:pt x="18435" y="9884"/>
                    <a:pt x="17957" y="9961"/>
                  </a:cubicBezTo>
                  <a:cubicBezTo>
                    <a:pt x="15644" y="10336"/>
                    <a:pt x="13460" y="10689"/>
                    <a:pt x="12828" y="10961"/>
                  </a:cubicBezTo>
                  <a:cubicBezTo>
                    <a:pt x="12262" y="11204"/>
                    <a:pt x="11514" y="11255"/>
                    <a:pt x="10986" y="11255"/>
                  </a:cubicBezTo>
                  <a:cubicBezTo>
                    <a:pt x="10778" y="11255"/>
                    <a:pt x="10611" y="11247"/>
                    <a:pt x="10516" y="11240"/>
                  </a:cubicBezTo>
                  <a:lnTo>
                    <a:pt x="10435" y="11234"/>
                  </a:lnTo>
                  <a:lnTo>
                    <a:pt x="6462" y="10093"/>
                  </a:lnTo>
                  <a:cubicBezTo>
                    <a:pt x="6442" y="10088"/>
                    <a:pt x="6422" y="10085"/>
                    <a:pt x="6401" y="10085"/>
                  </a:cubicBezTo>
                  <a:cubicBezTo>
                    <a:pt x="6184" y="10085"/>
                    <a:pt x="6097" y="10365"/>
                    <a:pt x="6274" y="10489"/>
                  </a:cubicBezTo>
                  <a:lnTo>
                    <a:pt x="8637" y="12134"/>
                  </a:lnTo>
                  <a:cubicBezTo>
                    <a:pt x="8649" y="12143"/>
                    <a:pt x="8663" y="12151"/>
                    <a:pt x="8677" y="12156"/>
                  </a:cubicBezTo>
                  <a:lnTo>
                    <a:pt x="11929" y="13514"/>
                  </a:lnTo>
                  <a:cubicBezTo>
                    <a:pt x="11548" y="14787"/>
                    <a:pt x="9373" y="22072"/>
                    <a:pt x="8335" y="25632"/>
                  </a:cubicBezTo>
                  <a:cubicBezTo>
                    <a:pt x="7822" y="27397"/>
                    <a:pt x="7117" y="30170"/>
                    <a:pt x="6435" y="32851"/>
                  </a:cubicBezTo>
                  <a:cubicBezTo>
                    <a:pt x="5576" y="36237"/>
                    <a:pt x="4764" y="39433"/>
                    <a:pt x="4333" y="40649"/>
                  </a:cubicBezTo>
                  <a:cubicBezTo>
                    <a:pt x="3771" y="42222"/>
                    <a:pt x="1525" y="49121"/>
                    <a:pt x="318" y="52827"/>
                  </a:cubicBezTo>
                  <a:lnTo>
                    <a:pt x="41" y="53678"/>
                  </a:lnTo>
                  <a:cubicBezTo>
                    <a:pt x="1" y="53803"/>
                    <a:pt x="78" y="53936"/>
                    <a:pt x="208" y="53963"/>
                  </a:cubicBezTo>
                  <a:lnTo>
                    <a:pt x="7503" y="55475"/>
                  </a:lnTo>
                  <a:cubicBezTo>
                    <a:pt x="7518" y="55478"/>
                    <a:pt x="7532" y="55479"/>
                    <a:pt x="7548" y="55479"/>
                  </a:cubicBezTo>
                  <a:cubicBezTo>
                    <a:pt x="7641" y="55479"/>
                    <a:pt x="7723" y="55422"/>
                    <a:pt x="7756" y="55336"/>
                  </a:cubicBezTo>
                  <a:cubicBezTo>
                    <a:pt x="7796" y="55228"/>
                    <a:pt x="11870" y="44260"/>
                    <a:pt x="15061" y="26169"/>
                  </a:cubicBezTo>
                  <a:cubicBezTo>
                    <a:pt x="16644" y="20352"/>
                    <a:pt x="17989" y="15808"/>
                    <a:pt x="19055" y="12678"/>
                  </a:cubicBezTo>
                  <a:lnTo>
                    <a:pt x="19141" y="12665"/>
                  </a:lnTo>
                  <a:cubicBezTo>
                    <a:pt x="19178" y="12657"/>
                    <a:pt x="19216" y="12653"/>
                    <a:pt x="19253" y="12649"/>
                  </a:cubicBezTo>
                  <a:lnTo>
                    <a:pt x="26440" y="12025"/>
                  </a:lnTo>
                  <a:cubicBezTo>
                    <a:pt x="27004" y="11978"/>
                    <a:pt x="27516" y="11680"/>
                    <a:pt x="27837" y="11214"/>
                  </a:cubicBezTo>
                  <a:lnTo>
                    <a:pt x="31169" y="6325"/>
                  </a:lnTo>
                  <a:cubicBezTo>
                    <a:pt x="31423" y="5954"/>
                    <a:pt x="31534" y="5503"/>
                    <a:pt x="31485" y="5056"/>
                  </a:cubicBezTo>
                  <a:lnTo>
                    <a:pt x="31210" y="2646"/>
                  </a:lnTo>
                  <a:lnTo>
                    <a:pt x="30931" y="198"/>
                  </a:lnTo>
                  <a:cubicBezTo>
                    <a:pt x="30917" y="91"/>
                    <a:pt x="30830" y="8"/>
                    <a:pt x="30723" y="2"/>
                  </a:cubicBezTo>
                  <a:lnTo>
                    <a:pt x="30710" y="2"/>
                  </a:lnTo>
                  <a:lnTo>
                    <a:pt x="307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4"/>
            <p:cNvSpPr/>
            <p:nvPr/>
          </p:nvSpPr>
          <p:spPr>
            <a:xfrm>
              <a:off x="3081775" y="262800"/>
              <a:ext cx="132475" cy="287575"/>
            </a:xfrm>
            <a:custGeom>
              <a:avLst/>
              <a:gdLst/>
              <a:ahLst/>
              <a:cxnLst/>
              <a:rect l="l" t="t" r="r" b="b"/>
              <a:pathLst>
                <a:path w="5299" h="11503" extrusionOk="0">
                  <a:moveTo>
                    <a:pt x="3314" y="0"/>
                  </a:moveTo>
                  <a:cubicBezTo>
                    <a:pt x="3290" y="0"/>
                    <a:pt x="3267" y="9"/>
                    <a:pt x="3249" y="24"/>
                  </a:cubicBezTo>
                  <a:cubicBezTo>
                    <a:pt x="2187" y="879"/>
                    <a:pt x="1074" y="2264"/>
                    <a:pt x="35" y="4031"/>
                  </a:cubicBezTo>
                  <a:cubicBezTo>
                    <a:pt x="1" y="4091"/>
                    <a:pt x="29" y="4169"/>
                    <a:pt x="95" y="4192"/>
                  </a:cubicBezTo>
                  <a:lnTo>
                    <a:pt x="2495" y="5022"/>
                  </a:lnTo>
                  <a:cubicBezTo>
                    <a:pt x="2593" y="5400"/>
                    <a:pt x="3118" y="7629"/>
                    <a:pt x="2408" y="9313"/>
                  </a:cubicBezTo>
                  <a:cubicBezTo>
                    <a:pt x="2050" y="10163"/>
                    <a:pt x="2250" y="10973"/>
                    <a:pt x="2944" y="11481"/>
                  </a:cubicBezTo>
                  <a:cubicBezTo>
                    <a:pt x="2962" y="11494"/>
                    <a:pt x="2985" y="11502"/>
                    <a:pt x="3008" y="11502"/>
                  </a:cubicBezTo>
                  <a:cubicBezTo>
                    <a:pt x="3032" y="11502"/>
                    <a:pt x="3054" y="11496"/>
                    <a:pt x="3072" y="11482"/>
                  </a:cubicBezTo>
                  <a:cubicBezTo>
                    <a:pt x="3962" y="10852"/>
                    <a:pt x="4508" y="10300"/>
                    <a:pt x="4696" y="9845"/>
                  </a:cubicBezTo>
                  <a:cubicBezTo>
                    <a:pt x="5161" y="8719"/>
                    <a:pt x="5298" y="6486"/>
                    <a:pt x="5095" y="3388"/>
                  </a:cubicBezTo>
                  <a:cubicBezTo>
                    <a:pt x="4954" y="1268"/>
                    <a:pt x="4078" y="383"/>
                    <a:pt x="3370" y="13"/>
                  </a:cubicBezTo>
                  <a:cubicBezTo>
                    <a:pt x="3354" y="4"/>
                    <a:pt x="3336" y="0"/>
                    <a:pt x="3318" y="0"/>
                  </a:cubicBezTo>
                  <a:cubicBezTo>
                    <a:pt x="3317" y="0"/>
                    <a:pt x="3315" y="0"/>
                    <a:pt x="3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4"/>
            <p:cNvSpPr/>
            <p:nvPr/>
          </p:nvSpPr>
          <p:spPr>
            <a:xfrm>
              <a:off x="3078500" y="260000"/>
              <a:ext cx="138550" cy="293125"/>
            </a:xfrm>
            <a:custGeom>
              <a:avLst/>
              <a:gdLst/>
              <a:ahLst/>
              <a:cxnLst/>
              <a:rect l="l" t="t" r="r" b="b"/>
              <a:pathLst>
                <a:path w="5542" h="11725" extrusionOk="0">
                  <a:moveTo>
                    <a:pt x="3449" y="223"/>
                  </a:moveTo>
                  <a:cubicBezTo>
                    <a:pt x="4059" y="541"/>
                    <a:pt x="4973" y="1365"/>
                    <a:pt x="5115" y="3507"/>
                  </a:cubicBezTo>
                  <a:cubicBezTo>
                    <a:pt x="5330" y="6766"/>
                    <a:pt x="5153" y="8874"/>
                    <a:pt x="4724" y="9914"/>
                  </a:cubicBezTo>
                  <a:cubicBezTo>
                    <a:pt x="4505" y="10447"/>
                    <a:pt x="3787" y="11043"/>
                    <a:pt x="3138" y="11502"/>
                  </a:cubicBezTo>
                  <a:cubicBezTo>
                    <a:pt x="2542" y="11065"/>
                    <a:pt x="2276" y="10335"/>
                    <a:pt x="2641" y="9467"/>
                  </a:cubicBezTo>
                  <a:cubicBezTo>
                    <a:pt x="3439" y="7573"/>
                    <a:pt x="2718" y="5049"/>
                    <a:pt x="2718" y="5049"/>
                  </a:cubicBezTo>
                  <a:lnTo>
                    <a:pt x="263" y="4199"/>
                  </a:lnTo>
                  <a:cubicBezTo>
                    <a:pt x="1237" y="2542"/>
                    <a:pt x="2332" y="1121"/>
                    <a:pt x="3449" y="223"/>
                  </a:cubicBezTo>
                  <a:close/>
                  <a:moveTo>
                    <a:pt x="3448" y="0"/>
                  </a:moveTo>
                  <a:lnTo>
                    <a:pt x="3449" y="2"/>
                  </a:lnTo>
                  <a:cubicBezTo>
                    <a:pt x="3448" y="2"/>
                    <a:pt x="3446" y="2"/>
                    <a:pt x="3445" y="2"/>
                  </a:cubicBezTo>
                  <a:cubicBezTo>
                    <a:pt x="3396" y="2"/>
                    <a:pt x="3347" y="19"/>
                    <a:pt x="3309" y="50"/>
                  </a:cubicBezTo>
                  <a:cubicBezTo>
                    <a:pt x="2237" y="912"/>
                    <a:pt x="1117" y="2308"/>
                    <a:pt x="71" y="4087"/>
                  </a:cubicBezTo>
                  <a:cubicBezTo>
                    <a:pt x="1" y="4207"/>
                    <a:pt x="58" y="4362"/>
                    <a:pt x="190" y="4408"/>
                  </a:cubicBezTo>
                  <a:lnTo>
                    <a:pt x="2533" y="5220"/>
                  </a:lnTo>
                  <a:cubicBezTo>
                    <a:pt x="2656" y="5717"/>
                    <a:pt x="3104" y="7802"/>
                    <a:pt x="2437" y="9381"/>
                  </a:cubicBezTo>
                  <a:cubicBezTo>
                    <a:pt x="2058" y="10281"/>
                    <a:pt x="2272" y="11141"/>
                    <a:pt x="3008" y="11681"/>
                  </a:cubicBezTo>
                  <a:cubicBezTo>
                    <a:pt x="3047" y="11710"/>
                    <a:pt x="3093" y="11725"/>
                    <a:pt x="3139" y="11725"/>
                  </a:cubicBezTo>
                  <a:cubicBezTo>
                    <a:pt x="3184" y="11725"/>
                    <a:pt x="3229" y="11711"/>
                    <a:pt x="3267" y="11684"/>
                  </a:cubicBezTo>
                  <a:cubicBezTo>
                    <a:pt x="4174" y="11041"/>
                    <a:pt x="4733" y="10474"/>
                    <a:pt x="4928" y="9999"/>
                  </a:cubicBezTo>
                  <a:cubicBezTo>
                    <a:pt x="5400" y="8857"/>
                    <a:pt x="5541" y="6607"/>
                    <a:pt x="5335" y="3492"/>
                  </a:cubicBezTo>
                  <a:cubicBezTo>
                    <a:pt x="5192" y="1321"/>
                    <a:pt x="4286" y="409"/>
                    <a:pt x="3551" y="25"/>
                  </a:cubicBezTo>
                  <a:cubicBezTo>
                    <a:pt x="3520" y="9"/>
                    <a:pt x="3484" y="0"/>
                    <a:pt x="3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4"/>
            <p:cNvSpPr/>
            <p:nvPr/>
          </p:nvSpPr>
          <p:spPr>
            <a:xfrm>
              <a:off x="2597975" y="1781825"/>
              <a:ext cx="809775" cy="1756150"/>
            </a:xfrm>
            <a:custGeom>
              <a:avLst/>
              <a:gdLst/>
              <a:ahLst/>
              <a:cxnLst/>
              <a:rect l="l" t="t" r="r" b="b"/>
              <a:pathLst>
                <a:path w="32391" h="70246" extrusionOk="0">
                  <a:moveTo>
                    <a:pt x="1952" y="0"/>
                  </a:moveTo>
                  <a:cubicBezTo>
                    <a:pt x="1901" y="0"/>
                    <a:pt x="1856" y="35"/>
                    <a:pt x="1843" y="86"/>
                  </a:cubicBezTo>
                  <a:cubicBezTo>
                    <a:pt x="1171" y="2926"/>
                    <a:pt x="556" y="5714"/>
                    <a:pt x="12" y="8376"/>
                  </a:cubicBezTo>
                  <a:cubicBezTo>
                    <a:pt x="1" y="8431"/>
                    <a:pt x="32" y="8485"/>
                    <a:pt x="85" y="8504"/>
                  </a:cubicBezTo>
                  <a:lnTo>
                    <a:pt x="11193" y="12349"/>
                  </a:lnTo>
                  <a:lnTo>
                    <a:pt x="10779" y="16899"/>
                  </a:lnTo>
                  <a:lnTo>
                    <a:pt x="3996" y="17851"/>
                  </a:lnTo>
                  <a:cubicBezTo>
                    <a:pt x="3869" y="17876"/>
                    <a:pt x="3877" y="18058"/>
                    <a:pt x="4005" y="18073"/>
                  </a:cubicBezTo>
                  <a:lnTo>
                    <a:pt x="10641" y="18481"/>
                  </a:lnTo>
                  <a:lnTo>
                    <a:pt x="3630" y="22914"/>
                  </a:lnTo>
                  <a:cubicBezTo>
                    <a:pt x="3537" y="22973"/>
                    <a:pt x="3579" y="23119"/>
                    <a:pt x="3689" y="23119"/>
                  </a:cubicBezTo>
                  <a:cubicBezTo>
                    <a:pt x="3703" y="23119"/>
                    <a:pt x="3715" y="23116"/>
                    <a:pt x="3727" y="23112"/>
                  </a:cubicBezTo>
                  <a:lnTo>
                    <a:pt x="10163" y="20791"/>
                  </a:lnTo>
                  <a:lnTo>
                    <a:pt x="14240" y="35753"/>
                  </a:lnTo>
                  <a:cubicBezTo>
                    <a:pt x="14455" y="35968"/>
                    <a:pt x="15231" y="38702"/>
                    <a:pt x="15689" y="40440"/>
                  </a:cubicBezTo>
                  <a:lnTo>
                    <a:pt x="11203" y="42328"/>
                  </a:lnTo>
                  <a:lnTo>
                    <a:pt x="5835" y="42435"/>
                  </a:lnTo>
                  <a:cubicBezTo>
                    <a:pt x="5704" y="42436"/>
                    <a:pt x="5684" y="42624"/>
                    <a:pt x="5811" y="42653"/>
                  </a:cubicBezTo>
                  <a:lnTo>
                    <a:pt x="11192" y="43943"/>
                  </a:lnTo>
                  <a:lnTo>
                    <a:pt x="16912" y="44579"/>
                  </a:lnTo>
                  <a:lnTo>
                    <a:pt x="20111" y="57567"/>
                  </a:lnTo>
                  <a:lnTo>
                    <a:pt x="19699" y="63633"/>
                  </a:lnTo>
                  <a:lnTo>
                    <a:pt x="16695" y="68225"/>
                  </a:lnTo>
                  <a:lnTo>
                    <a:pt x="15093" y="70062"/>
                  </a:lnTo>
                  <a:cubicBezTo>
                    <a:pt x="15030" y="70134"/>
                    <a:pt x="15082" y="70246"/>
                    <a:pt x="15177" y="70246"/>
                  </a:cubicBezTo>
                  <a:cubicBezTo>
                    <a:pt x="15187" y="70246"/>
                    <a:pt x="15196" y="70245"/>
                    <a:pt x="15206" y="70242"/>
                  </a:cubicBezTo>
                  <a:lnTo>
                    <a:pt x="23034" y="68097"/>
                  </a:lnTo>
                  <a:lnTo>
                    <a:pt x="28509" y="67023"/>
                  </a:lnTo>
                  <a:cubicBezTo>
                    <a:pt x="28565" y="67012"/>
                    <a:pt x="28603" y="66961"/>
                    <a:pt x="28598" y="66905"/>
                  </a:cubicBezTo>
                  <a:cubicBezTo>
                    <a:pt x="28594" y="66849"/>
                    <a:pt x="28548" y="66805"/>
                    <a:pt x="28491" y="66803"/>
                  </a:cubicBezTo>
                  <a:lnTo>
                    <a:pt x="21378" y="66592"/>
                  </a:lnTo>
                  <a:lnTo>
                    <a:pt x="19866" y="66941"/>
                  </a:lnTo>
                  <a:lnTo>
                    <a:pt x="25228" y="63137"/>
                  </a:lnTo>
                  <a:lnTo>
                    <a:pt x="32335" y="57576"/>
                  </a:lnTo>
                  <a:cubicBezTo>
                    <a:pt x="32380" y="57541"/>
                    <a:pt x="32391" y="57478"/>
                    <a:pt x="32361" y="57430"/>
                  </a:cubicBezTo>
                  <a:cubicBezTo>
                    <a:pt x="31057" y="55328"/>
                    <a:pt x="29739" y="53580"/>
                    <a:pt x="28326" y="52085"/>
                  </a:cubicBezTo>
                  <a:cubicBezTo>
                    <a:pt x="28305" y="52064"/>
                    <a:pt x="28239" y="52038"/>
                    <a:pt x="28209" y="52038"/>
                  </a:cubicBezTo>
                  <a:lnTo>
                    <a:pt x="28199" y="52041"/>
                  </a:lnTo>
                  <a:cubicBezTo>
                    <a:pt x="26620" y="41251"/>
                    <a:pt x="22822" y="30548"/>
                    <a:pt x="19907" y="23545"/>
                  </a:cubicBezTo>
                  <a:lnTo>
                    <a:pt x="20719" y="21655"/>
                  </a:lnTo>
                  <a:cubicBezTo>
                    <a:pt x="20738" y="21609"/>
                    <a:pt x="20725" y="21555"/>
                    <a:pt x="20687" y="21524"/>
                  </a:cubicBezTo>
                  <a:lnTo>
                    <a:pt x="19403" y="20512"/>
                  </a:lnTo>
                  <a:lnTo>
                    <a:pt x="20282" y="19093"/>
                  </a:lnTo>
                  <a:cubicBezTo>
                    <a:pt x="20318" y="19035"/>
                    <a:pt x="20293" y="18959"/>
                    <a:pt x="20230" y="18932"/>
                  </a:cubicBezTo>
                  <a:lnTo>
                    <a:pt x="18058" y="18037"/>
                  </a:lnTo>
                  <a:cubicBezTo>
                    <a:pt x="19658" y="14615"/>
                    <a:pt x="20779" y="10740"/>
                    <a:pt x="21688" y="5494"/>
                  </a:cubicBezTo>
                  <a:cubicBezTo>
                    <a:pt x="21699" y="5437"/>
                    <a:pt x="21663" y="5382"/>
                    <a:pt x="21608" y="5367"/>
                  </a:cubicBezTo>
                  <a:lnTo>
                    <a:pt x="1980" y="4"/>
                  </a:lnTo>
                  <a:cubicBezTo>
                    <a:pt x="1970" y="1"/>
                    <a:pt x="1961" y="0"/>
                    <a:pt x="19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4"/>
            <p:cNvSpPr/>
            <p:nvPr/>
          </p:nvSpPr>
          <p:spPr>
            <a:xfrm>
              <a:off x="2595000" y="1779050"/>
              <a:ext cx="815875" cy="1761725"/>
            </a:xfrm>
            <a:custGeom>
              <a:avLst/>
              <a:gdLst/>
              <a:ahLst/>
              <a:cxnLst/>
              <a:rect l="l" t="t" r="r" b="b"/>
              <a:pathLst>
                <a:path w="32635" h="70469" extrusionOk="0">
                  <a:moveTo>
                    <a:pt x="2070" y="222"/>
                  </a:moveTo>
                  <a:lnTo>
                    <a:pt x="21698" y="5586"/>
                  </a:lnTo>
                  <a:cubicBezTo>
                    <a:pt x="20900" y="10192"/>
                    <a:pt x="19825" y="14392"/>
                    <a:pt x="18026" y="18206"/>
                  </a:cubicBezTo>
                  <a:lnTo>
                    <a:pt x="20307" y="19146"/>
                  </a:lnTo>
                  <a:lnTo>
                    <a:pt x="19374" y="20649"/>
                  </a:lnTo>
                  <a:lnTo>
                    <a:pt x="20736" y="21722"/>
                  </a:lnTo>
                  <a:lnTo>
                    <a:pt x="19925" y="23612"/>
                  </a:lnTo>
                  <a:cubicBezTo>
                    <a:pt x="22951" y="30977"/>
                    <a:pt x="26675" y="41579"/>
                    <a:pt x="28224" y="52279"/>
                  </a:cubicBezTo>
                  <a:cubicBezTo>
                    <a:pt x="28257" y="52279"/>
                    <a:pt x="28296" y="52261"/>
                    <a:pt x="28328" y="52261"/>
                  </a:cubicBezTo>
                  <a:cubicBezTo>
                    <a:pt x="28329" y="52261"/>
                    <a:pt x="28331" y="52261"/>
                    <a:pt x="28332" y="52261"/>
                  </a:cubicBezTo>
                  <a:cubicBezTo>
                    <a:pt x="28345" y="52261"/>
                    <a:pt x="28357" y="52266"/>
                    <a:pt x="28366" y="52275"/>
                  </a:cubicBezTo>
                  <a:cubicBezTo>
                    <a:pt x="29913" y="53912"/>
                    <a:pt x="31222" y="55723"/>
                    <a:pt x="32386" y="57600"/>
                  </a:cubicBezTo>
                  <a:lnTo>
                    <a:pt x="25279" y="63161"/>
                  </a:lnTo>
                  <a:lnTo>
                    <a:pt x="19463" y="67285"/>
                  </a:lnTo>
                  <a:lnTo>
                    <a:pt x="19463" y="67285"/>
                  </a:lnTo>
                  <a:lnTo>
                    <a:pt x="21521" y="66810"/>
                  </a:lnTo>
                  <a:lnTo>
                    <a:pt x="28608" y="67026"/>
                  </a:lnTo>
                  <a:lnTo>
                    <a:pt x="23132" y="68099"/>
                  </a:lnTo>
                  <a:lnTo>
                    <a:pt x="15296" y="70246"/>
                  </a:lnTo>
                  <a:lnTo>
                    <a:pt x="16898" y="68409"/>
                  </a:lnTo>
                  <a:lnTo>
                    <a:pt x="19912" y="63805"/>
                  </a:lnTo>
                  <a:lnTo>
                    <a:pt x="20342" y="57686"/>
                  </a:lnTo>
                  <a:lnTo>
                    <a:pt x="17120" y="44589"/>
                  </a:lnTo>
                  <a:lnTo>
                    <a:pt x="11323" y="43945"/>
                  </a:lnTo>
                  <a:lnTo>
                    <a:pt x="5956" y="42657"/>
                  </a:lnTo>
                  <a:lnTo>
                    <a:pt x="11323" y="42549"/>
                  </a:lnTo>
                  <a:lnTo>
                    <a:pt x="15940" y="40617"/>
                  </a:lnTo>
                  <a:cubicBezTo>
                    <a:pt x="15940" y="40617"/>
                    <a:pt x="14759" y="36108"/>
                    <a:pt x="14437" y="35786"/>
                  </a:cubicBezTo>
                  <a:lnTo>
                    <a:pt x="10357" y="20756"/>
                  </a:lnTo>
                  <a:lnTo>
                    <a:pt x="3808" y="23119"/>
                  </a:lnTo>
                  <a:lnTo>
                    <a:pt x="11108" y="18502"/>
                  </a:lnTo>
                  <a:lnTo>
                    <a:pt x="4131" y="18073"/>
                  </a:lnTo>
                  <a:lnTo>
                    <a:pt x="11001" y="17107"/>
                  </a:lnTo>
                  <a:lnTo>
                    <a:pt x="11430" y="12383"/>
                  </a:lnTo>
                  <a:lnTo>
                    <a:pt x="240" y="8511"/>
                  </a:lnTo>
                  <a:cubicBezTo>
                    <a:pt x="709" y="6218"/>
                    <a:pt x="1318" y="3404"/>
                    <a:pt x="2070" y="222"/>
                  </a:cubicBezTo>
                  <a:close/>
                  <a:moveTo>
                    <a:pt x="2070" y="1"/>
                  </a:moveTo>
                  <a:cubicBezTo>
                    <a:pt x="1967" y="1"/>
                    <a:pt x="1877" y="71"/>
                    <a:pt x="1854" y="171"/>
                  </a:cubicBezTo>
                  <a:cubicBezTo>
                    <a:pt x="1181" y="3022"/>
                    <a:pt x="565" y="5813"/>
                    <a:pt x="22" y="8466"/>
                  </a:cubicBezTo>
                  <a:cubicBezTo>
                    <a:pt x="0" y="8575"/>
                    <a:pt x="63" y="8684"/>
                    <a:pt x="168" y="8720"/>
                  </a:cubicBezTo>
                  <a:lnTo>
                    <a:pt x="11194" y="12536"/>
                  </a:lnTo>
                  <a:lnTo>
                    <a:pt x="10796" y="16911"/>
                  </a:lnTo>
                  <a:lnTo>
                    <a:pt x="4100" y="17854"/>
                  </a:lnTo>
                  <a:cubicBezTo>
                    <a:pt x="3988" y="17870"/>
                    <a:pt x="3907" y="17968"/>
                    <a:pt x="3911" y="18081"/>
                  </a:cubicBezTo>
                  <a:cubicBezTo>
                    <a:pt x="3916" y="18194"/>
                    <a:pt x="4004" y="18285"/>
                    <a:pt x="4117" y="18294"/>
                  </a:cubicBezTo>
                  <a:lnTo>
                    <a:pt x="10410" y="18681"/>
                  </a:lnTo>
                  <a:lnTo>
                    <a:pt x="3690" y="22931"/>
                  </a:lnTo>
                  <a:cubicBezTo>
                    <a:pt x="3594" y="22991"/>
                    <a:pt x="3559" y="23114"/>
                    <a:pt x="3609" y="23216"/>
                  </a:cubicBezTo>
                  <a:cubicBezTo>
                    <a:pt x="3647" y="23294"/>
                    <a:pt x="3725" y="23340"/>
                    <a:pt x="3808" y="23340"/>
                  </a:cubicBezTo>
                  <a:cubicBezTo>
                    <a:pt x="3833" y="23340"/>
                    <a:pt x="3859" y="23336"/>
                    <a:pt x="3884" y="23327"/>
                  </a:cubicBezTo>
                  <a:lnTo>
                    <a:pt x="10206" y="21047"/>
                  </a:lnTo>
                  <a:lnTo>
                    <a:pt x="14222" y="35844"/>
                  </a:lnTo>
                  <a:cubicBezTo>
                    <a:pt x="14232" y="35882"/>
                    <a:pt x="14252" y="35916"/>
                    <a:pt x="14279" y="35942"/>
                  </a:cubicBezTo>
                  <a:cubicBezTo>
                    <a:pt x="14463" y="36166"/>
                    <a:pt x="15123" y="38394"/>
                    <a:pt x="15676" y="40486"/>
                  </a:cubicBezTo>
                  <a:lnTo>
                    <a:pt x="11276" y="42328"/>
                  </a:lnTo>
                  <a:lnTo>
                    <a:pt x="5952" y="42435"/>
                  </a:lnTo>
                  <a:cubicBezTo>
                    <a:pt x="5840" y="42438"/>
                    <a:pt x="5747" y="42521"/>
                    <a:pt x="5736" y="42633"/>
                  </a:cubicBezTo>
                  <a:cubicBezTo>
                    <a:pt x="5724" y="42744"/>
                    <a:pt x="5795" y="42847"/>
                    <a:pt x="5905" y="42872"/>
                  </a:cubicBezTo>
                  <a:lnTo>
                    <a:pt x="11272" y="44161"/>
                  </a:lnTo>
                  <a:lnTo>
                    <a:pt x="16943" y="44792"/>
                  </a:lnTo>
                  <a:lnTo>
                    <a:pt x="20118" y="57705"/>
                  </a:lnTo>
                  <a:lnTo>
                    <a:pt x="19694" y="63732"/>
                  </a:lnTo>
                  <a:lnTo>
                    <a:pt x="16712" y="68287"/>
                  </a:lnTo>
                  <a:lnTo>
                    <a:pt x="15128" y="70099"/>
                  </a:lnTo>
                  <a:cubicBezTo>
                    <a:pt x="14997" y="70248"/>
                    <a:pt x="15112" y="70468"/>
                    <a:pt x="15291" y="70468"/>
                  </a:cubicBezTo>
                  <a:cubicBezTo>
                    <a:pt x="15311" y="70468"/>
                    <a:pt x="15332" y="70466"/>
                    <a:pt x="15354" y="70460"/>
                  </a:cubicBezTo>
                  <a:lnTo>
                    <a:pt x="23191" y="68313"/>
                  </a:lnTo>
                  <a:lnTo>
                    <a:pt x="28649" y="67243"/>
                  </a:lnTo>
                  <a:cubicBezTo>
                    <a:pt x="28760" y="67221"/>
                    <a:pt x="28837" y="67120"/>
                    <a:pt x="28828" y="67007"/>
                  </a:cubicBezTo>
                  <a:cubicBezTo>
                    <a:pt x="28818" y="66895"/>
                    <a:pt x="28726" y="66807"/>
                    <a:pt x="28613" y="66803"/>
                  </a:cubicBezTo>
                  <a:lnTo>
                    <a:pt x="21528" y="66589"/>
                  </a:lnTo>
                  <a:lnTo>
                    <a:pt x="21521" y="66589"/>
                  </a:lnTo>
                  <a:cubicBezTo>
                    <a:pt x="21504" y="66589"/>
                    <a:pt x="21488" y="66591"/>
                    <a:pt x="21472" y="66594"/>
                  </a:cubicBezTo>
                  <a:lnTo>
                    <a:pt x="20507" y="66817"/>
                  </a:lnTo>
                  <a:lnTo>
                    <a:pt x="25408" y="63342"/>
                  </a:lnTo>
                  <a:lnTo>
                    <a:pt x="32522" y="57775"/>
                  </a:lnTo>
                  <a:cubicBezTo>
                    <a:pt x="32612" y="57705"/>
                    <a:pt x="32634" y="57579"/>
                    <a:pt x="32575" y="57483"/>
                  </a:cubicBezTo>
                  <a:cubicBezTo>
                    <a:pt x="31266" y="55373"/>
                    <a:pt x="29943" y="53620"/>
                    <a:pt x="28527" y="52123"/>
                  </a:cubicBezTo>
                  <a:cubicBezTo>
                    <a:pt x="28496" y="52093"/>
                    <a:pt x="28457" y="52070"/>
                    <a:pt x="28415" y="52057"/>
                  </a:cubicBezTo>
                  <a:cubicBezTo>
                    <a:pt x="26836" y="41326"/>
                    <a:pt x="23069" y="30692"/>
                    <a:pt x="20164" y="23614"/>
                  </a:cubicBezTo>
                  <a:lnTo>
                    <a:pt x="20939" y="21811"/>
                  </a:lnTo>
                  <a:cubicBezTo>
                    <a:pt x="20979" y="21718"/>
                    <a:pt x="20951" y="21611"/>
                    <a:pt x="20873" y="21548"/>
                  </a:cubicBezTo>
                  <a:lnTo>
                    <a:pt x="19667" y="20598"/>
                  </a:lnTo>
                  <a:lnTo>
                    <a:pt x="20495" y="19264"/>
                  </a:lnTo>
                  <a:cubicBezTo>
                    <a:pt x="20566" y="19147"/>
                    <a:pt x="20517" y="18994"/>
                    <a:pt x="20391" y="18942"/>
                  </a:cubicBezTo>
                  <a:lnTo>
                    <a:pt x="18325" y="18090"/>
                  </a:lnTo>
                  <a:cubicBezTo>
                    <a:pt x="19903" y="14685"/>
                    <a:pt x="21014" y="10828"/>
                    <a:pt x="21916" y="5624"/>
                  </a:cubicBezTo>
                  <a:cubicBezTo>
                    <a:pt x="21935" y="5512"/>
                    <a:pt x="21866" y="5402"/>
                    <a:pt x="21756" y="5372"/>
                  </a:cubicBezTo>
                  <a:lnTo>
                    <a:pt x="2128" y="9"/>
                  </a:lnTo>
                  <a:cubicBezTo>
                    <a:pt x="2109" y="3"/>
                    <a:pt x="2090" y="1"/>
                    <a:pt x="2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4"/>
            <p:cNvSpPr/>
            <p:nvPr/>
          </p:nvSpPr>
          <p:spPr>
            <a:xfrm>
              <a:off x="2955475" y="3773950"/>
              <a:ext cx="197525" cy="259675"/>
            </a:xfrm>
            <a:custGeom>
              <a:avLst/>
              <a:gdLst/>
              <a:ahLst/>
              <a:cxnLst/>
              <a:rect l="l" t="t" r="r" b="b"/>
              <a:pathLst>
                <a:path w="7901" h="10387" extrusionOk="0">
                  <a:moveTo>
                    <a:pt x="1521" y="1"/>
                  </a:moveTo>
                  <a:cubicBezTo>
                    <a:pt x="1503" y="1"/>
                    <a:pt x="1487" y="5"/>
                    <a:pt x="1471" y="12"/>
                  </a:cubicBezTo>
                  <a:cubicBezTo>
                    <a:pt x="1440" y="28"/>
                    <a:pt x="1418" y="56"/>
                    <a:pt x="1411" y="89"/>
                  </a:cubicBezTo>
                  <a:lnTo>
                    <a:pt x="1372" y="277"/>
                  </a:lnTo>
                  <a:cubicBezTo>
                    <a:pt x="911" y="2428"/>
                    <a:pt x="444" y="4759"/>
                    <a:pt x="0" y="7292"/>
                  </a:cubicBezTo>
                  <a:lnTo>
                    <a:pt x="2217" y="10341"/>
                  </a:lnTo>
                  <a:cubicBezTo>
                    <a:pt x="2237" y="10369"/>
                    <a:pt x="2271" y="10387"/>
                    <a:pt x="2307" y="10387"/>
                  </a:cubicBezTo>
                  <a:cubicBezTo>
                    <a:pt x="2373" y="10386"/>
                    <a:pt x="2423" y="10329"/>
                    <a:pt x="2416" y="10263"/>
                  </a:cubicBezTo>
                  <a:lnTo>
                    <a:pt x="1742" y="4576"/>
                  </a:lnTo>
                  <a:lnTo>
                    <a:pt x="1742" y="4576"/>
                  </a:lnTo>
                  <a:lnTo>
                    <a:pt x="6379" y="9348"/>
                  </a:lnTo>
                  <a:cubicBezTo>
                    <a:pt x="6403" y="9373"/>
                    <a:pt x="6430" y="9383"/>
                    <a:pt x="6457" y="9383"/>
                  </a:cubicBezTo>
                  <a:cubicBezTo>
                    <a:pt x="6534" y="9383"/>
                    <a:pt x="6604" y="9298"/>
                    <a:pt x="6553" y="9214"/>
                  </a:cubicBezTo>
                  <a:lnTo>
                    <a:pt x="2663" y="2822"/>
                  </a:lnTo>
                  <a:lnTo>
                    <a:pt x="2663" y="2822"/>
                  </a:lnTo>
                  <a:cubicBezTo>
                    <a:pt x="2664" y="2822"/>
                    <a:pt x="7743" y="3370"/>
                    <a:pt x="7747" y="3370"/>
                  </a:cubicBezTo>
                  <a:cubicBezTo>
                    <a:pt x="7748" y="3370"/>
                    <a:pt x="7748" y="3370"/>
                    <a:pt x="7749" y="3370"/>
                  </a:cubicBezTo>
                  <a:cubicBezTo>
                    <a:pt x="7864" y="3370"/>
                    <a:pt x="7900" y="3213"/>
                    <a:pt x="7797" y="3161"/>
                  </a:cubicBezTo>
                  <a:lnTo>
                    <a:pt x="1570" y="13"/>
                  </a:lnTo>
                  <a:cubicBezTo>
                    <a:pt x="1554" y="5"/>
                    <a:pt x="1537" y="1"/>
                    <a:pt x="1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4"/>
            <p:cNvSpPr/>
            <p:nvPr/>
          </p:nvSpPr>
          <p:spPr>
            <a:xfrm>
              <a:off x="2952000" y="3771200"/>
              <a:ext cx="203125" cy="265200"/>
            </a:xfrm>
            <a:custGeom>
              <a:avLst/>
              <a:gdLst/>
              <a:ahLst/>
              <a:cxnLst/>
              <a:rect l="l" t="t" r="r" b="b"/>
              <a:pathLst>
                <a:path w="8125" h="10608" extrusionOk="0">
                  <a:moveTo>
                    <a:pt x="1660" y="222"/>
                  </a:moveTo>
                  <a:lnTo>
                    <a:pt x="7885" y="3369"/>
                  </a:lnTo>
                  <a:lnTo>
                    <a:pt x="7885" y="3369"/>
                  </a:lnTo>
                  <a:lnTo>
                    <a:pt x="2591" y="2798"/>
                  </a:lnTo>
                  <a:lnTo>
                    <a:pt x="6597" y="9381"/>
                  </a:lnTo>
                  <a:lnTo>
                    <a:pt x="1732" y="4374"/>
                  </a:lnTo>
                  <a:lnTo>
                    <a:pt x="1732" y="4374"/>
                  </a:lnTo>
                  <a:lnTo>
                    <a:pt x="2446" y="10385"/>
                  </a:lnTo>
                  <a:lnTo>
                    <a:pt x="230" y="7337"/>
                  </a:lnTo>
                  <a:cubicBezTo>
                    <a:pt x="1023" y="3133"/>
                    <a:pt x="1616" y="433"/>
                    <a:pt x="1660" y="222"/>
                  </a:cubicBezTo>
                  <a:close/>
                  <a:moveTo>
                    <a:pt x="1660" y="0"/>
                  </a:moveTo>
                  <a:cubicBezTo>
                    <a:pt x="1553" y="0"/>
                    <a:pt x="1463" y="74"/>
                    <a:pt x="1442" y="177"/>
                  </a:cubicBezTo>
                  <a:lnTo>
                    <a:pt x="1403" y="364"/>
                  </a:lnTo>
                  <a:cubicBezTo>
                    <a:pt x="943" y="2514"/>
                    <a:pt x="474" y="4846"/>
                    <a:pt x="12" y="7296"/>
                  </a:cubicBezTo>
                  <a:cubicBezTo>
                    <a:pt x="0" y="7355"/>
                    <a:pt x="14" y="7418"/>
                    <a:pt x="50" y="7467"/>
                  </a:cubicBezTo>
                  <a:lnTo>
                    <a:pt x="2266" y="10516"/>
                  </a:lnTo>
                  <a:cubicBezTo>
                    <a:pt x="2308" y="10575"/>
                    <a:pt x="2376" y="10607"/>
                    <a:pt x="2445" y="10607"/>
                  </a:cubicBezTo>
                  <a:cubicBezTo>
                    <a:pt x="2472" y="10607"/>
                    <a:pt x="2500" y="10602"/>
                    <a:pt x="2526" y="10592"/>
                  </a:cubicBezTo>
                  <a:cubicBezTo>
                    <a:pt x="2620" y="10555"/>
                    <a:pt x="2677" y="10460"/>
                    <a:pt x="2666" y="10359"/>
                  </a:cubicBezTo>
                  <a:lnTo>
                    <a:pt x="2030" y="4998"/>
                  </a:lnTo>
                  <a:lnTo>
                    <a:pt x="6438" y="9535"/>
                  </a:lnTo>
                  <a:cubicBezTo>
                    <a:pt x="6482" y="9580"/>
                    <a:pt x="6540" y="9602"/>
                    <a:pt x="6598" y="9602"/>
                  </a:cubicBezTo>
                  <a:cubicBezTo>
                    <a:pt x="6646" y="9602"/>
                    <a:pt x="6693" y="9587"/>
                    <a:pt x="6734" y="9557"/>
                  </a:cubicBezTo>
                  <a:cubicBezTo>
                    <a:pt x="6823" y="9487"/>
                    <a:pt x="6845" y="9362"/>
                    <a:pt x="6787" y="9266"/>
                  </a:cubicBezTo>
                  <a:lnTo>
                    <a:pt x="3015" y="3067"/>
                  </a:lnTo>
                  <a:lnTo>
                    <a:pt x="7862" y="3589"/>
                  </a:lnTo>
                  <a:cubicBezTo>
                    <a:pt x="7870" y="3590"/>
                    <a:pt x="7877" y="3590"/>
                    <a:pt x="7886" y="3590"/>
                  </a:cubicBezTo>
                  <a:cubicBezTo>
                    <a:pt x="7988" y="3590"/>
                    <a:pt x="8076" y="3520"/>
                    <a:pt x="8101" y="3420"/>
                  </a:cubicBezTo>
                  <a:cubicBezTo>
                    <a:pt x="8125" y="3321"/>
                    <a:pt x="8076" y="3218"/>
                    <a:pt x="7986" y="3171"/>
                  </a:cubicBezTo>
                  <a:lnTo>
                    <a:pt x="1759" y="24"/>
                  </a:lnTo>
                  <a:cubicBezTo>
                    <a:pt x="1728" y="8"/>
                    <a:pt x="1694" y="0"/>
                    <a:pt x="16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4"/>
            <p:cNvSpPr/>
            <p:nvPr/>
          </p:nvSpPr>
          <p:spPr>
            <a:xfrm>
              <a:off x="2709700" y="3004550"/>
              <a:ext cx="275000" cy="202500"/>
            </a:xfrm>
            <a:custGeom>
              <a:avLst/>
              <a:gdLst/>
              <a:ahLst/>
              <a:cxnLst/>
              <a:rect l="l" t="t" r="r" b="b"/>
              <a:pathLst>
                <a:path w="11000" h="8100" extrusionOk="0">
                  <a:moveTo>
                    <a:pt x="10849" y="1"/>
                  </a:moveTo>
                  <a:cubicBezTo>
                    <a:pt x="10835" y="1"/>
                    <a:pt x="10822" y="3"/>
                    <a:pt x="10809" y="9"/>
                  </a:cubicBezTo>
                  <a:lnTo>
                    <a:pt x="5295" y="2151"/>
                  </a:lnTo>
                  <a:lnTo>
                    <a:pt x="155" y="812"/>
                  </a:lnTo>
                  <a:cubicBezTo>
                    <a:pt x="145" y="809"/>
                    <a:pt x="136" y="808"/>
                    <a:pt x="127" y="808"/>
                  </a:cubicBezTo>
                  <a:cubicBezTo>
                    <a:pt x="53" y="808"/>
                    <a:pt x="1" y="878"/>
                    <a:pt x="20" y="948"/>
                  </a:cubicBezTo>
                  <a:cubicBezTo>
                    <a:pt x="667" y="3328"/>
                    <a:pt x="1356" y="5708"/>
                    <a:pt x="2069" y="8020"/>
                  </a:cubicBezTo>
                  <a:cubicBezTo>
                    <a:pt x="2084" y="8066"/>
                    <a:pt x="2126" y="8098"/>
                    <a:pt x="2175" y="8098"/>
                  </a:cubicBezTo>
                  <a:lnTo>
                    <a:pt x="4408" y="8099"/>
                  </a:lnTo>
                  <a:cubicBezTo>
                    <a:pt x="4426" y="8098"/>
                    <a:pt x="4445" y="8094"/>
                    <a:pt x="4461" y="8085"/>
                  </a:cubicBezTo>
                  <a:lnTo>
                    <a:pt x="7613" y="6367"/>
                  </a:lnTo>
                  <a:cubicBezTo>
                    <a:pt x="7713" y="6313"/>
                    <a:pt x="7675" y="6159"/>
                    <a:pt x="7560" y="6159"/>
                  </a:cubicBezTo>
                  <a:cubicBezTo>
                    <a:pt x="7560" y="6159"/>
                    <a:pt x="7559" y="6159"/>
                    <a:pt x="7559" y="6159"/>
                  </a:cubicBezTo>
                  <a:lnTo>
                    <a:pt x="4337" y="6327"/>
                  </a:lnTo>
                  <a:lnTo>
                    <a:pt x="2803" y="5049"/>
                  </a:lnTo>
                  <a:lnTo>
                    <a:pt x="5914" y="4490"/>
                  </a:lnTo>
                  <a:lnTo>
                    <a:pt x="10921" y="197"/>
                  </a:lnTo>
                  <a:cubicBezTo>
                    <a:pt x="10999" y="128"/>
                    <a:pt x="10951" y="1"/>
                    <a:pt x="10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4"/>
            <p:cNvSpPr/>
            <p:nvPr/>
          </p:nvSpPr>
          <p:spPr>
            <a:xfrm>
              <a:off x="2706575" y="3001800"/>
              <a:ext cx="281875" cy="207975"/>
            </a:xfrm>
            <a:custGeom>
              <a:avLst/>
              <a:gdLst/>
              <a:ahLst/>
              <a:cxnLst/>
              <a:rect l="l" t="t" r="r" b="b"/>
              <a:pathLst>
                <a:path w="11275" h="8319" extrusionOk="0">
                  <a:moveTo>
                    <a:pt x="10974" y="0"/>
                  </a:moveTo>
                  <a:cubicBezTo>
                    <a:pt x="10974" y="0"/>
                    <a:pt x="10974" y="0"/>
                    <a:pt x="10974" y="0"/>
                  </a:cubicBezTo>
                  <a:lnTo>
                    <a:pt x="10974" y="0"/>
                  </a:lnTo>
                  <a:cubicBezTo>
                    <a:pt x="10974" y="0"/>
                    <a:pt x="10974" y="0"/>
                    <a:pt x="10975" y="0"/>
                  </a:cubicBezTo>
                  <a:close/>
                  <a:moveTo>
                    <a:pt x="10975" y="222"/>
                  </a:moveTo>
                  <a:lnTo>
                    <a:pt x="5968" y="4516"/>
                  </a:lnTo>
                  <a:lnTo>
                    <a:pt x="2674" y="5091"/>
                  </a:lnTo>
                  <a:lnTo>
                    <a:pt x="4392" y="6521"/>
                  </a:lnTo>
                  <a:lnTo>
                    <a:pt x="7684" y="6379"/>
                  </a:lnTo>
                  <a:lnTo>
                    <a:pt x="4533" y="8096"/>
                  </a:lnTo>
                  <a:lnTo>
                    <a:pt x="2300" y="8096"/>
                  </a:lnTo>
                  <a:cubicBezTo>
                    <a:pt x="1587" y="5782"/>
                    <a:pt x="901" y="3412"/>
                    <a:pt x="252" y="1029"/>
                  </a:cubicBezTo>
                  <a:lnTo>
                    <a:pt x="252" y="1029"/>
                  </a:lnTo>
                  <a:lnTo>
                    <a:pt x="5392" y="2368"/>
                  </a:lnTo>
                  <a:lnTo>
                    <a:pt x="10975" y="222"/>
                  </a:lnTo>
                  <a:close/>
                  <a:moveTo>
                    <a:pt x="10974" y="0"/>
                  </a:moveTo>
                  <a:lnTo>
                    <a:pt x="10974" y="0"/>
                  </a:lnTo>
                  <a:cubicBezTo>
                    <a:pt x="10947" y="0"/>
                    <a:pt x="10921" y="5"/>
                    <a:pt x="10895" y="15"/>
                  </a:cubicBezTo>
                  <a:lnTo>
                    <a:pt x="5380" y="2136"/>
                  </a:lnTo>
                  <a:lnTo>
                    <a:pt x="308" y="814"/>
                  </a:lnTo>
                  <a:cubicBezTo>
                    <a:pt x="290" y="810"/>
                    <a:pt x="271" y="808"/>
                    <a:pt x="252" y="808"/>
                  </a:cubicBezTo>
                  <a:cubicBezTo>
                    <a:pt x="107" y="808"/>
                    <a:pt x="0" y="946"/>
                    <a:pt x="38" y="1087"/>
                  </a:cubicBezTo>
                  <a:cubicBezTo>
                    <a:pt x="686" y="3466"/>
                    <a:pt x="1376" y="5847"/>
                    <a:pt x="2089" y="8162"/>
                  </a:cubicBezTo>
                  <a:cubicBezTo>
                    <a:pt x="2117" y="8255"/>
                    <a:pt x="2203" y="8319"/>
                    <a:pt x="2300" y="8319"/>
                  </a:cubicBezTo>
                  <a:lnTo>
                    <a:pt x="4533" y="8319"/>
                  </a:lnTo>
                  <a:cubicBezTo>
                    <a:pt x="4570" y="8319"/>
                    <a:pt x="4607" y="8309"/>
                    <a:pt x="4639" y="8292"/>
                  </a:cubicBezTo>
                  <a:lnTo>
                    <a:pt x="7791" y="6575"/>
                  </a:lnTo>
                  <a:cubicBezTo>
                    <a:pt x="7880" y="6527"/>
                    <a:pt x="7924" y="6424"/>
                    <a:pt x="7900" y="6325"/>
                  </a:cubicBezTo>
                  <a:cubicBezTo>
                    <a:pt x="7874" y="6227"/>
                    <a:pt x="7786" y="6159"/>
                    <a:pt x="7685" y="6159"/>
                  </a:cubicBezTo>
                  <a:lnTo>
                    <a:pt x="7675" y="6159"/>
                  </a:lnTo>
                  <a:lnTo>
                    <a:pt x="4467" y="6296"/>
                  </a:lnTo>
                  <a:lnTo>
                    <a:pt x="3184" y="5227"/>
                  </a:lnTo>
                  <a:lnTo>
                    <a:pt x="6006" y="4734"/>
                  </a:lnTo>
                  <a:cubicBezTo>
                    <a:pt x="6045" y="4728"/>
                    <a:pt x="6081" y="4711"/>
                    <a:pt x="6112" y="4685"/>
                  </a:cubicBezTo>
                  <a:lnTo>
                    <a:pt x="11119" y="390"/>
                  </a:lnTo>
                  <a:cubicBezTo>
                    <a:pt x="11274" y="256"/>
                    <a:pt x="11181" y="1"/>
                    <a:pt x="109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4"/>
            <p:cNvSpPr/>
            <p:nvPr/>
          </p:nvSpPr>
          <p:spPr>
            <a:xfrm>
              <a:off x="2533700" y="1639125"/>
              <a:ext cx="699625" cy="436100"/>
            </a:xfrm>
            <a:custGeom>
              <a:avLst/>
              <a:gdLst/>
              <a:ahLst/>
              <a:cxnLst/>
              <a:rect l="l" t="t" r="r" b="b"/>
              <a:pathLst>
                <a:path w="27985" h="17444" extrusionOk="0">
                  <a:moveTo>
                    <a:pt x="8464" y="1"/>
                  </a:moveTo>
                  <a:lnTo>
                    <a:pt x="3864" y="1629"/>
                  </a:lnTo>
                  <a:cubicBezTo>
                    <a:pt x="3243" y="3020"/>
                    <a:pt x="2198" y="4643"/>
                    <a:pt x="1654" y="6214"/>
                  </a:cubicBezTo>
                  <a:cubicBezTo>
                    <a:pt x="1465" y="6747"/>
                    <a:pt x="1335" y="7271"/>
                    <a:pt x="1301" y="7777"/>
                  </a:cubicBezTo>
                  <a:lnTo>
                    <a:pt x="0" y="9573"/>
                  </a:lnTo>
                  <a:lnTo>
                    <a:pt x="1267" y="12076"/>
                  </a:lnTo>
                  <a:cubicBezTo>
                    <a:pt x="3426" y="12720"/>
                    <a:pt x="9051" y="14060"/>
                    <a:pt x="14140" y="15245"/>
                  </a:cubicBezTo>
                  <a:cubicBezTo>
                    <a:pt x="19228" y="16421"/>
                    <a:pt x="23780" y="17443"/>
                    <a:pt x="23780" y="17443"/>
                  </a:cubicBezTo>
                  <a:lnTo>
                    <a:pt x="26838" y="15798"/>
                  </a:lnTo>
                  <a:lnTo>
                    <a:pt x="26404" y="13072"/>
                  </a:lnTo>
                  <a:cubicBezTo>
                    <a:pt x="27985" y="9478"/>
                    <a:pt x="26906" y="6493"/>
                    <a:pt x="26906" y="6493"/>
                  </a:cubicBezTo>
                  <a:lnTo>
                    <a:pt x="26657" y="5472"/>
                  </a:lnTo>
                  <a:lnTo>
                    <a:pt x="24351" y="3539"/>
                  </a:lnTo>
                  <a:lnTo>
                    <a:pt x="23690" y="5815"/>
                  </a:lnTo>
                  <a:lnTo>
                    <a:pt x="7832" y="2465"/>
                  </a:lnTo>
                  <a:lnTo>
                    <a:pt x="7996" y="1834"/>
                  </a:lnTo>
                  <a:lnTo>
                    <a:pt x="8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4"/>
            <p:cNvSpPr/>
            <p:nvPr/>
          </p:nvSpPr>
          <p:spPr>
            <a:xfrm>
              <a:off x="2644575" y="1682225"/>
              <a:ext cx="591275" cy="395775"/>
            </a:xfrm>
            <a:custGeom>
              <a:avLst/>
              <a:gdLst/>
              <a:ahLst/>
              <a:cxnLst/>
              <a:rect l="l" t="t" r="r" b="b"/>
              <a:pathLst>
                <a:path w="23651" h="15831" extrusionOk="0">
                  <a:moveTo>
                    <a:pt x="3561" y="1"/>
                  </a:moveTo>
                  <a:cubicBezTo>
                    <a:pt x="3553" y="1"/>
                    <a:pt x="117" y="797"/>
                    <a:pt x="117" y="797"/>
                  </a:cubicBezTo>
                  <a:cubicBezTo>
                    <a:pt x="22" y="819"/>
                    <a:pt x="1" y="946"/>
                    <a:pt x="82" y="998"/>
                  </a:cubicBezTo>
                  <a:lnTo>
                    <a:pt x="3693" y="3299"/>
                  </a:lnTo>
                  <a:lnTo>
                    <a:pt x="10753" y="5418"/>
                  </a:lnTo>
                  <a:lnTo>
                    <a:pt x="10199" y="8758"/>
                  </a:lnTo>
                  <a:cubicBezTo>
                    <a:pt x="10189" y="8816"/>
                    <a:pt x="10226" y="8871"/>
                    <a:pt x="10283" y="8884"/>
                  </a:cubicBezTo>
                  <a:lnTo>
                    <a:pt x="17421" y="10551"/>
                  </a:lnTo>
                  <a:cubicBezTo>
                    <a:pt x="17421" y="10551"/>
                    <a:pt x="10022" y="9953"/>
                    <a:pt x="10019" y="9953"/>
                  </a:cubicBezTo>
                  <a:cubicBezTo>
                    <a:pt x="9962" y="9953"/>
                    <a:pt x="9914" y="9997"/>
                    <a:pt x="9908" y="10054"/>
                  </a:cubicBezTo>
                  <a:lnTo>
                    <a:pt x="9595" y="13511"/>
                  </a:lnTo>
                  <a:cubicBezTo>
                    <a:pt x="9589" y="13566"/>
                    <a:pt x="9626" y="13616"/>
                    <a:pt x="9680" y="13628"/>
                  </a:cubicBezTo>
                  <a:cubicBezTo>
                    <a:pt x="14768" y="14806"/>
                    <a:pt x="19321" y="15828"/>
                    <a:pt x="19321" y="15828"/>
                  </a:cubicBezTo>
                  <a:cubicBezTo>
                    <a:pt x="19329" y="15830"/>
                    <a:pt x="19337" y="15831"/>
                    <a:pt x="19345" y="15831"/>
                  </a:cubicBezTo>
                  <a:cubicBezTo>
                    <a:pt x="19364" y="15831"/>
                    <a:pt x="19382" y="15826"/>
                    <a:pt x="19397" y="15817"/>
                  </a:cubicBezTo>
                  <a:lnTo>
                    <a:pt x="22455" y="14172"/>
                  </a:lnTo>
                  <a:cubicBezTo>
                    <a:pt x="22497" y="14150"/>
                    <a:pt x="22520" y="14103"/>
                    <a:pt x="22512" y="14058"/>
                  </a:cubicBezTo>
                  <a:lnTo>
                    <a:pt x="22071" y="11392"/>
                  </a:lnTo>
                  <a:cubicBezTo>
                    <a:pt x="23651" y="7800"/>
                    <a:pt x="22587" y="4762"/>
                    <a:pt x="22579" y="4743"/>
                  </a:cubicBezTo>
                  <a:lnTo>
                    <a:pt x="22293" y="3663"/>
                  </a:lnTo>
                  <a:lnTo>
                    <a:pt x="19988" y="1730"/>
                  </a:lnTo>
                  <a:cubicBezTo>
                    <a:pt x="19968" y="1714"/>
                    <a:pt x="19942" y="1704"/>
                    <a:pt x="19916" y="1704"/>
                  </a:cubicBezTo>
                  <a:cubicBezTo>
                    <a:pt x="19905" y="1704"/>
                    <a:pt x="19895" y="1706"/>
                    <a:pt x="19884" y="1709"/>
                  </a:cubicBezTo>
                  <a:cubicBezTo>
                    <a:pt x="19848" y="1720"/>
                    <a:pt x="19820" y="1748"/>
                    <a:pt x="19810" y="1784"/>
                  </a:cubicBezTo>
                  <a:lnTo>
                    <a:pt x="19177" y="3961"/>
                  </a:lnTo>
                  <a:lnTo>
                    <a:pt x="3534" y="657"/>
                  </a:lnTo>
                  <a:lnTo>
                    <a:pt x="3668" y="139"/>
                  </a:lnTo>
                  <a:cubicBezTo>
                    <a:pt x="3686" y="69"/>
                    <a:pt x="3633" y="1"/>
                    <a:pt x="35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4"/>
            <p:cNvSpPr/>
            <p:nvPr/>
          </p:nvSpPr>
          <p:spPr>
            <a:xfrm>
              <a:off x="2640975" y="1679425"/>
              <a:ext cx="597550" cy="401350"/>
            </a:xfrm>
            <a:custGeom>
              <a:avLst/>
              <a:gdLst/>
              <a:ahLst/>
              <a:cxnLst/>
              <a:rect l="l" t="t" r="r" b="b"/>
              <a:pathLst>
                <a:path w="23902" h="16054" extrusionOk="0">
                  <a:moveTo>
                    <a:pt x="3705" y="222"/>
                  </a:moveTo>
                  <a:lnTo>
                    <a:pt x="3541" y="853"/>
                  </a:lnTo>
                  <a:lnTo>
                    <a:pt x="19399" y="4203"/>
                  </a:lnTo>
                  <a:lnTo>
                    <a:pt x="20060" y="1927"/>
                  </a:lnTo>
                  <a:lnTo>
                    <a:pt x="22366" y="3860"/>
                  </a:lnTo>
                  <a:lnTo>
                    <a:pt x="22615" y="4881"/>
                  </a:lnTo>
                  <a:cubicBezTo>
                    <a:pt x="22615" y="4881"/>
                    <a:pt x="23693" y="7866"/>
                    <a:pt x="22113" y="11460"/>
                  </a:cubicBezTo>
                  <a:lnTo>
                    <a:pt x="22546" y="14186"/>
                  </a:lnTo>
                  <a:lnTo>
                    <a:pt x="19489" y="15831"/>
                  </a:lnTo>
                  <a:cubicBezTo>
                    <a:pt x="19489" y="15831"/>
                    <a:pt x="14937" y="14809"/>
                    <a:pt x="9849" y="13633"/>
                  </a:cubicBezTo>
                  <a:lnTo>
                    <a:pt x="10162" y="10176"/>
                  </a:lnTo>
                  <a:lnTo>
                    <a:pt x="19038" y="10894"/>
                  </a:lnTo>
                  <a:lnTo>
                    <a:pt x="10450" y="8888"/>
                  </a:lnTo>
                  <a:lnTo>
                    <a:pt x="11021" y="5453"/>
                  </a:lnTo>
                  <a:lnTo>
                    <a:pt x="3868" y="3305"/>
                  </a:lnTo>
                  <a:lnTo>
                    <a:pt x="287" y="1016"/>
                  </a:lnTo>
                  <a:lnTo>
                    <a:pt x="3705" y="222"/>
                  </a:lnTo>
                  <a:close/>
                  <a:moveTo>
                    <a:pt x="3705" y="1"/>
                  </a:moveTo>
                  <a:cubicBezTo>
                    <a:pt x="3688" y="1"/>
                    <a:pt x="3671" y="2"/>
                    <a:pt x="3654" y="7"/>
                  </a:cubicBezTo>
                  <a:lnTo>
                    <a:pt x="236" y="800"/>
                  </a:lnTo>
                  <a:cubicBezTo>
                    <a:pt x="45" y="845"/>
                    <a:pt x="0" y="1098"/>
                    <a:pt x="166" y="1204"/>
                  </a:cubicBezTo>
                  <a:lnTo>
                    <a:pt x="3748" y="3493"/>
                  </a:lnTo>
                  <a:cubicBezTo>
                    <a:pt x="3765" y="3503"/>
                    <a:pt x="3784" y="3512"/>
                    <a:pt x="3804" y="3517"/>
                  </a:cubicBezTo>
                  <a:lnTo>
                    <a:pt x="10771" y="5608"/>
                  </a:lnTo>
                  <a:lnTo>
                    <a:pt x="10232" y="8851"/>
                  </a:lnTo>
                  <a:cubicBezTo>
                    <a:pt x="10213" y="8967"/>
                    <a:pt x="10287" y="9077"/>
                    <a:pt x="10401" y="9103"/>
                  </a:cubicBezTo>
                  <a:lnTo>
                    <a:pt x="16090" y="10432"/>
                  </a:lnTo>
                  <a:lnTo>
                    <a:pt x="16090" y="10432"/>
                  </a:lnTo>
                  <a:lnTo>
                    <a:pt x="10181" y="9954"/>
                  </a:lnTo>
                  <a:lnTo>
                    <a:pt x="10163" y="9954"/>
                  </a:lnTo>
                  <a:cubicBezTo>
                    <a:pt x="10049" y="9954"/>
                    <a:pt x="9953" y="10042"/>
                    <a:pt x="9942" y="10156"/>
                  </a:cubicBezTo>
                  <a:lnTo>
                    <a:pt x="9628" y="13614"/>
                  </a:lnTo>
                  <a:cubicBezTo>
                    <a:pt x="9618" y="13723"/>
                    <a:pt x="9691" y="13824"/>
                    <a:pt x="9799" y="13850"/>
                  </a:cubicBezTo>
                  <a:cubicBezTo>
                    <a:pt x="14831" y="15013"/>
                    <a:pt x="19395" y="16038"/>
                    <a:pt x="19441" y="16048"/>
                  </a:cubicBezTo>
                  <a:cubicBezTo>
                    <a:pt x="19457" y="16052"/>
                    <a:pt x="19474" y="16054"/>
                    <a:pt x="19491" y="16054"/>
                  </a:cubicBezTo>
                  <a:cubicBezTo>
                    <a:pt x="19527" y="16054"/>
                    <a:pt x="19563" y="16045"/>
                    <a:pt x="19595" y="16028"/>
                  </a:cubicBezTo>
                  <a:lnTo>
                    <a:pt x="22652" y="14382"/>
                  </a:lnTo>
                  <a:cubicBezTo>
                    <a:pt x="22735" y="14337"/>
                    <a:pt x="22781" y="14245"/>
                    <a:pt x="22766" y="14152"/>
                  </a:cubicBezTo>
                  <a:lnTo>
                    <a:pt x="22342" y="11489"/>
                  </a:lnTo>
                  <a:cubicBezTo>
                    <a:pt x="23902" y="7884"/>
                    <a:pt x="22869" y="4931"/>
                    <a:pt x="22824" y="4805"/>
                  </a:cubicBezTo>
                  <a:lnTo>
                    <a:pt x="22581" y="3807"/>
                  </a:lnTo>
                  <a:cubicBezTo>
                    <a:pt x="22570" y="3761"/>
                    <a:pt x="22546" y="3720"/>
                    <a:pt x="22509" y="3690"/>
                  </a:cubicBezTo>
                  <a:lnTo>
                    <a:pt x="20203" y="1756"/>
                  </a:lnTo>
                  <a:cubicBezTo>
                    <a:pt x="20163" y="1724"/>
                    <a:pt x="20113" y="1705"/>
                    <a:pt x="20060" y="1705"/>
                  </a:cubicBezTo>
                  <a:cubicBezTo>
                    <a:pt x="20039" y="1705"/>
                    <a:pt x="20017" y="1708"/>
                    <a:pt x="19996" y="1715"/>
                  </a:cubicBezTo>
                  <a:cubicBezTo>
                    <a:pt x="19924" y="1736"/>
                    <a:pt x="19868" y="1793"/>
                    <a:pt x="19848" y="1865"/>
                  </a:cubicBezTo>
                  <a:lnTo>
                    <a:pt x="19244" y="3943"/>
                  </a:lnTo>
                  <a:lnTo>
                    <a:pt x="3814" y="684"/>
                  </a:lnTo>
                  <a:lnTo>
                    <a:pt x="3919" y="277"/>
                  </a:lnTo>
                  <a:cubicBezTo>
                    <a:pt x="3955" y="137"/>
                    <a:pt x="3849" y="1"/>
                    <a:pt x="3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4"/>
            <p:cNvSpPr/>
            <p:nvPr/>
          </p:nvSpPr>
          <p:spPr>
            <a:xfrm>
              <a:off x="2563375" y="1791700"/>
              <a:ext cx="228175" cy="91225"/>
            </a:xfrm>
            <a:custGeom>
              <a:avLst/>
              <a:gdLst/>
              <a:ahLst/>
              <a:cxnLst/>
              <a:rect l="l" t="t" r="r" b="b"/>
              <a:pathLst>
                <a:path w="9127" h="3649" extrusionOk="0">
                  <a:moveTo>
                    <a:pt x="467" y="0"/>
                  </a:moveTo>
                  <a:cubicBezTo>
                    <a:pt x="452" y="0"/>
                    <a:pt x="437" y="3"/>
                    <a:pt x="423" y="9"/>
                  </a:cubicBezTo>
                  <a:cubicBezTo>
                    <a:pt x="394" y="20"/>
                    <a:pt x="373" y="45"/>
                    <a:pt x="362" y="74"/>
                  </a:cubicBezTo>
                  <a:cubicBezTo>
                    <a:pt x="154" y="661"/>
                    <a:pt x="36" y="1181"/>
                    <a:pt x="4" y="1667"/>
                  </a:cubicBezTo>
                  <a:cubicBezTo>
                    <a:pt x="0" y="1713"/>
                    <a:pt x="26" y="1757"/>
                    <a:pt x="69" y="1776"/>
                  </a:cubicBezTo>
                  <a:lnTo>
                    <a:pt x="3672" y="3366"/>
                  </a:lnTo>
                  <a:lnTo>
                    <a:pt x="8973" y="3649"/>
                  </a:lnTo>
                  <a:cubicBezTo>
                    <a:pt x="9097" y="3648"/>
                    <a:pt x="9126" y="3473"/>
                    <a:pt x="9009" y="3433"/>
                  </a:cubicBezTo>
                  <a:lnTo>
                    <a:pt x="4871" y="2007"/>
                  </a:lnTo>
                  <a:lnTo>
                    <a:pt x="513" y="10"/>
                  </a:lnTo>
                  <a:cubicBezTo>
                    <a:pt x="498" y="3"/>
                    <a:pt x="483" y="0"/>
                    <a:pt x="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4"/>
            <p:cNvSpPr/>
            <p:nvPr/>
          </p:nvSpPr>
          <p:spPr>
            <a:xfrm>
              <a:off x="2560525" y="1788925"/>
              <a:ext cx="233075" cy="96775"/>
            </a:xfrm>
            <a:custGeom>
              <a:avLst/>
              <a:gdLst/>
              <a:ahLst/>
              <a:cxnLst/>
              <a:rect l="l" t="t" r="r" b="b"/>
              <a:pathLst>
                <a:path w="9323" h="3871" extrusionOk="0">
                  <a:moveTo>
                    <a:pt x="581" y="222"/>
                  </a:moveTo>
                  <a:lnTo>
                    <a:pt x="4938" y="2219"/>
                  </a:lnTo>
                  <a:lnTo>
                    <a:pt x="9086" y="3649"/>
                  </a:lnTo>
                  <a:lnTo>
                    <a:pt x="3792" y="3366"/>
                  </a:lnTo>
                  <a:lnTo>
                    <a:pt x="228" y="1785"/>
                  </a:lnTo>
                  <a:cubicBezTo>
                    <a:pt x="262" y="1279"/>
                    <a:pt x="392" y="754"/>
                    <a:pt x="581" y="222"/>
                  </a:cubicBezTo>
                  <a:close/>
                  <a:moveTo>
                    <a:pt x="581" y="1"/>
                  </a:moveTo>
                  <a:cubicBezTo>
                    <a:pt x="486" y="1"/>
                    <a:pt x="402" y="60"/>
                    <a:pt x="370" y="148"/>
                  </a:cubicBezTo>
                  <a:cubicBezTo>
                    <a:pt x="159" y="744"/>
                    <a:pt x="40" y="1275"/>
                    <a:pt x="6" y="1771"/>
                  </a:cubicBezTo>
                  <a:cubicBezTo>
                    <a:pt x="0" y="1863"/>
                    <a:pt x="53" y="1951"/>
                    <a:pt x="138" y="1987"/>
                  </a:cubicBezTo>
                  <a:lnTo>
                    <a:pt x="3701" y="3568"/>
                  </a:lnTo>
                  <a:cubicBezTo>
                    <a:pt x="3726" y="3580"/>
                    <a:pt x="3753" y="3585"/>
                    <a:pt x="3780" y="3587"/>
                  </a:cubicBezTo>
                  <a:lnTo>
                    <a:pt x="9074" y="3870"/>
                  </a:lnTo>
                  <a:lnTo>
                    <a:pt x="9086" y="3870"/>
                  </a:lnTo>
                  <a:cubicBezTo>
                    <a:pt x="9195" y="3870"/>
                    <a:pt x="9287" y="3792"/>
                    <a:pt x="9305" y="3685"/>
                  </a:cubicBezTo>
                  <a:cubicBezTo>
                    <a:pt x="9322" y="3579"/>
                    <a:pt x="9261" y="3475"/>
                    <a:pt x="9159" y="3439"/>
                  </a:cubicBezTo>
                  <a:lnTo>
                    <a:pt x="5011" y="2010"/>
                  </a:lnTo>
                  <a:lnTo>
                    <a:pt x="672" y="21"/>
                  </a:lnTo>
                  <a:cubicBezTo>
                    <a:pt x="643" y="7"/>
                    <a:pt x="612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94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Stay Informed</a:t>
            </a:r>
            <a:endParaRPr/>
          </a:p>
        </p:txBody>
      </p:sp>
      <p:sp>
        <p:nvSpPr>
          <p:cNvPr id="1428" name="Google Shape;1428;p94"/>
          <p:cNvSpPr txBox="1">
            <a:spLocks noGrp="1"/>
          </p:cNvSpPr>
          <p:nvPr>
            <p:ph type="title" idx="2"/>
          </p:nvPr>
        </p:nvSpPr>
        <p:spPr>
          <a:xfrm>
            <a:off x="5026225" y="2327550"/>
            <a:ext cx="3137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Software</a:t>
            </a:r>
            <a:endParaRPr/>
          </a:p>
        </p:txBody>
      </p:sp>
      <p:sp>
        <p:nvSpPr>
          <p:cNvPr id="1429" name="Google Shape;1429;p94"/>
          <p:cNvSpPr txBox="1">
            <a:spLocks noGrp="1"/>
          </p:cNvSpPr>
          <p:nvPr>
            <p:ph type="subTitle" idx="1"/>
          </p:nvPr>
        </p:nvSpPr>
        <p:spPr>
          <a:xfrm>
            <a:off x="5775830" y="2831390"/>
            <a:ext cx="822013" cy="404050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B96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</a:t>
            </a:r>
            <a:endParaRPr lang="en" dirty="0">
              <a:solidFill>
                <a:srgbClr val="FFB960"/>
              </a:solidFill>
            </a:endParaRPr>
          </a:p>
        </p:txBody>
      </p:sp>
      <p:sp>
        <p:nvSpPr>
          <p:cNvPr id="1430" name="Google Shape;1430;p94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1" name="Google Shape;1431;p94"/>
          <p:cNvGrpSpPr/>
          <p:nvPr/>
        </p:nvGrpSpPr>
        <p:grpSpPr>
          <a:xfrm>
            <a:off x="885629" y="1794090"/>
            <a:ext cx="3685605" cy="2450745"/>
            <a:chOff x="1799375" y="2803599"/>
            <a:chExt cx="4020075" cy="2673151"/>
          </a:xfrm>
        </p:grpSpPr>
        <p:sp>
          <p:nvSpPr>
            <p:cNvPr id="1432" name="Google Shape;1432;p94"/>
            <p:cNvSpPr/>
            <p:nvPr/>
          </p:nvSpPr>
          <p:spPr>
            <a:xfrm>
              <a:off x="1799375" y="5262050"/>
              <a:ext cx="4020075" cy="214700"/>
            </a:xfrm>
            <a:custGeom>
              <a:avLst/>
              <a:gdLst/>
              <a:ahLst/>
              <a:cxnLst/>
              <a:rect l="l" t="t" r="r" b="b"/>
              <a:pathLst>
                <a:path w="160803" h="8588" extrusionOk="0">
                  <a:moveTo>
                    <a:pt x="0" y="0"/>
                  </a:moveTo>
                  <a:lnTo>
                    <a:pt x="0" y="8303"/>
                  </a:lnTo>
                  <a:cubicBezTo>
                    <a:pt x="0" y="8461"/>
                    <a:pt x="128" y="8588"/>
                    <a:pt x="286" y="8588"/>
                  </a:cubicBezTo>
                  <a:lnTo>
                    <a:pt x="160516" y="8588"/>
                  </a:lnTo>
                  <a:cubicBezTo>
                    <a:pt x="160674" y="8588"/>
                    <a:pt x="160803" y="8461"/>
                    <a:pt x="160803" y="8303"/>
                  </a:cubicBezTo>
                  <a:lnTo>
                    <a:pt x="1608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94"/>
            <p:cNvSpPr/>
            <p:nvPr/>
          </p:nvSpPr>
          <p:spPr>
            <a:xfrm>
              <a:off x="1954526" y="2803599"/>
              <a:ext cx="3710526" cy="2453749"/>
            </a:xfrm>
            <a:custGeom>
              <a:avLst/>
              <a:gdLst/>
              <a:ahLst/>
              <a:cxnLst/>
              <a:rect l="l" t="t" r="r" b="b"/>
              <a:pathLst>
                <a:path w="148421" h="98150" extrusionOk="0">
                  <a:moveTo>
                    <a:pt x="144022" y="3901"/>
                  </a:moveTo>
                  <a:lnTo>
                    <a:pt x="144021" y="86785"/>
                  </a:lnTo>
                  <a:lnTo>
                    <a:pt x="3985" y="86785"/>
                  </a:lnTo>
                  <a:lnTo>
                    <a:pt x="3985" y="3901"/>
                  </a:lnTo>
                  <a:close/>
                  <a:moveTo>
                    <a:pt x="6895" y="0"/>
                  </a:moveTo>
                  <a:cubicBezTo>
                    <a:pt x="3087" y="0"/>
                    <a:pt x="1" y="3087"/>
                    <a:pt x="1" y="6895"/>
                  </a:cubicBezTo>
                  <a:lnTo>
                    <a:pt x="1" y="91255"/>
                  </a:lnTo>
                  <a:cubicBezTo>
                    <a:pt x="1" y="95063"/>
                    <a:pt x="3087" y="98150"/>
                    <a:pt x="6895" y="98150"/>
                  </a:cubicBezTo>
                  <a:lnTo>
                    <a:pt x="141526" y="98150"/>
                  </a:lnTo>
                  <a:cubicBezTo>
                    <a:pt x="145334" y="98150"/>
                    <a:pt x="148421" y="95063"/>
                    <a:pt x="148421" y="91255"/>
                  </a:cubicBezTo>
                  <a:lnTo>
                    <a:pt x="148421" y="6895"/>
                  </a:lnTo>
                  <a:cubicBezTo>
                    <a:pt x="148421" y="3087"/>
                    <a:pt x="145334" y="0"/>
                    <a:pt x="141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94"/>
            <p:cNvSpPr/>
            <p:nvPr/>
          </p:nvSpPr>
          <p:spPr>
            <a:xfrm>
              <a:off x="3444025" y="5262050"/>
              <a:ext cx="798150" cy="79375"/>
            </a:xfrm>
            <a:custGeom>
              <a:avLst/>
              <a:gdLst/>
              <a:ahLst/>
              <a:cxnLst/>
              <a:rect l="l" t="t" r="r" b="b"/>
              <a:pathLst>
                <a:path w="31926" h="3175" extrusionOk="0">
                  <a:moveTo>
                    <a:pt x="0" y="0"/>
                  </a:moveTo>
                  <a:lnTo>
                    <a:pt x="1995" y="3174"/>
                  </a:lnTo>
                  <a:lnTo>
                    <a:pt x="30074" y="3174"/>
                  </a:lnTo>
                  <a:lnTo>
                    <a:pt x="319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94"/>
            <p:cNvSpPr/>
            <p:nvPr/>
          </p:nvSpPr>
          <p:spPr>
            <a:xfrm>
              <a:off x="1954525" y="5263725"/>
              <a:ext cx="3710525" cy="11825"/>
            </a:xfrm>
            <a:custGeom>
              <a:avLst/>
              <a:gdLst/>
              <a:ahLst/>
              <a:cxnLst/>
              <a:rect l="l" t="t" r="r" b="b"/>
              <a:pathLst>
                <a:path w="148421" h="473" extrusionOk="0">
                  <a:moveTo>
                    <a:pt x="1" y="0"/>
                  </a:moveTo>
                  <a:lnTo>
                    <a:pt x="1" y="472"/>
                  </a:lnTo>
                  <a:lnTo>
                    <a:pt x="148421" y="472"/>
                  </a:lnTo>
                  <a:lnTo>
                    <a:pt x="1484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DE64AF3-125D-D558-E88E-5AD0B6FC0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796" y="1890104"/>
            <a:ext cx="3225635" cy="18902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7"/>
          <p:cNvSpPr txBox="1">
            <a:spLocks noGrp="1"/>
          </p:cNvSpPr>
          <p:nvPr>
            <p:ph type="title"/>
          </p:nvPr>
        </p:nvSpPr>
        <p:spPr>
          <a:xfrm>
            <a:off x="347299" y="751740"/>
            <a:ext cx="2713500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—Project Overview</a:t>
            </a:r>
            <a:endParaRPr sz="2400"/>
          </a:p>
        </p:txBody>
      </p:sp>
      <p:sp>
        <p:nvSpPr>
          <p:cNvPr id="392" name="Google Shape;392;p47"/>
          <p:cNvSpPr txBox="1">
            <a:spLocks noGrp="1"/>
          </p:cNvSpPr>
          <p:nvPr>
            <p:ph type="subTitle" idx="1"/>
          </p:nvPr>
        </p:nvSpPr>
        <p:spPr>
          <a:xfrm>
            <a:off x="1891091" y="1434766"/>
            <a:ext cx="5800238" cy="32867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Char char="•"/>
            </a:pPr>
            <a:r>
              <a:rPr lang="en" sz="1600" u="sng" dirty="0" err="1">
                <a:latin typeface="Arial"/>
              </a:rPr>
              <a:t>Mục</a:t>
            </a:r>
            <a:r>
              <a:rPr lang="en" sz="1600" u="sng" dirty="0">
                <a:latin typeface="Arial"/>
              </a:rPr>
              <a:t> </a:t>
            </a:r>
            <a:r>
              <a:rPr lang="en" sz="1600" u="sng" dirty="0" err="1">
                <a:latin typeface="Arial"/>
              </a:rPr>
              <a:t>đích</a:t>
            </a:r>
            <a:r>
              <a:rPr lang="en" sz="1600" dirty="0">
                <a:latin typeface="Arial"/>
              </a:rPr>
              <a:t>: </a:t>
            </a:r>
            <a:r>
              <a:rPr lang="en" sz="1600" dirty="0" err="1">
                <a:latin typeface="Arial"/>
              </a:rPr>
              <a:t>Dự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án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này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sẽ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giúp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mọi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người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tiết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kiệm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tiền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và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thời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gian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đi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lại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để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mua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sắm</a:t>
            </a:r>
            <a:r>
              <a:rPr lang="en" sz="1600" dirty="0">
                <a:latin typeface="Arial"/>
              </a:rPr>
              <a:t>. Khi </a:t>
            </a:r>
            <a:r>
              <a:rPr lang="en" sz="1600" dirty="0" err="1">
                <a:latin typeface="Arial"/>
              </a:rPr>
              <a:t>đó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mọi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người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chỉ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cần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dành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thời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gian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lựa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chọn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sản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phẩm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phù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hợp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với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nhu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cầu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của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mình</a:t>
            </a:r>
            <a:r>
              <a:rPr lang="en" sz="1600" dirty="0">
                <a:latin typeface="Arial"/>
              </a:rPr>
              <a:t>. </a:t>
            </a:r>
            <a:r>
              <a:rPr lang="en" sz="1600" dirty="0" err="1">
                <a:latin typeface="Arial"/>
              </a:rPr>
              <a:t>Bên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cạnh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việc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mua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sắm</a:t>
            </a:r>
            <a:r>
              <a:rPr lang="en" sz="1600" dirty="0">
                <a:latin typeface="Arial"/>
              </a:rPr>
              <a:t>, </a:t>
            </a:r>
            <a:r>
              <a:rPr lang="en" sz="1600" dirty="0" err="1">
                <a:latin typeface="Arial"/>
              </a:rPr>
              <a:t>Winshop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còn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đảm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bảo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mức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giá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ưu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đãi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đa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dạng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và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dịch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vụ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chăm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sóc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khách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hàng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tận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tình</a:t>
            </a:r>
            <a:r>
              <a:rPr lang="en" sz="1600" dirty="0">
                <a:latin typeface="Arial"/>
              </a:rPr>
              <a:t>. </a:t>
            </a:r>
            <a:endParaRPr lang="en-US" dirty="0">
              <a:latin typeface="Arial"/>
            </a:endParaRPr>
          </a:p>
          <a:p>
            <a:pPr marL="285750" indent="-285750" algn="just">
              <a:buChar char="•"/>
            </a:pPr>
            <a:r>
              <a:rPr lang="en" sz="1600" u="sng" dirty="0">
                <a:latin typeface="Arial"/>
              </a:rPr>
              <a:t>Phạm vi</a:t>
            </a:r>
            <a:r>
              <a:rPr lang="en" sz="1600" dirty="0">
                <a:latin typeface="Arial"/>
              </a:rPr>
              <a:t>: </a:t>
            </a:r>
            <a:r>
              <a:rPr lang="en" sz="1600" dirty="0" err="1">
                <a:latin typeface="Arial"/>
              </a:rPr>
              <a:t>Mục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tiêu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của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dự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án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này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là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tiếp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cận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với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tất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cả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mọi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người</a:t>
            </a:r>
            <a:r>
              <a:rPr lang="en" sz="1600" dirty="0">
                <a:latin typeface="Arial"/>
              </a:rPr>
              <a:t>, </a:t>
            </a:r>
            <a:r>
              <a:rPr lang="en" sz="1600" dirty="0" err="1">
                <a:latin typeface="Arial"/>
              </a:rPr>
              <a:t>đặc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biệt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là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những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người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trẻ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tuổi</a:t>
            </a:r>
            <a:r>
              <a:rPr lang="en" sz="1600" dirty="0">
                <a:latin typeface="Arial"/>
              </a:rPr>
              <a:t> ở Việt Nam, </a:t>
            </a:r>
            <a:r>
              <a:rPr lang="en" sz="1600" dirty="0" err="1">
                <a:latin typeface="Arial"/>
              </a:rPr>
              <a:t>nơi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có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thị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trường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mua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bán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rộng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lớn</a:t>
            </a:r>
            <a:r>
              <a:rPr lang="en" sz="1600" dirty="0">
                <a:latin typeface="Arial"/>
              </a:rPr>
              <a:t>.</a:t>
            </a:r>
            <a:endParaRPr lang="en-US" dirty="0">
              <a:latin typeface="Arial"/>
            </a:endParaRPr>
          </a:p>
          <a:p>
            <a:pPr marL="285750" indent="-285750" algn="just">
              <a:buChar char="•"/>
            </a:pPr>
            <a:r>
              <a:rPr lang="en" sz="1600" u="sng" dirty="0" err="1">
                <a:latin typeface="Arial"/>
              </a:rPr>
              <a:t>Mục</a:t>
            </a:r>
            <a:r>
              <a:rPr lang="en" sz="1600" u="sng" dirty="0">
                <a:latin typeface="Arial"/>
              </a:rPr>
              <a:t> </a:t>
            </a:r>
            <a:r>
              <a:rPr lang="en" sz="1600" u="sng" dirty="0" err="1">
                <a:latin typeface="Arial"/>
              </a:rPr>
              <a:t>tiêu</a:t>
            </a:r>
            <a:r>
              <a:rPr lang="en" sz="1600" u="sng" dirty="0">
                <a:latin typeface="Arial"/>
              </a:rPr>
              <a:t>: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Cần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phải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có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các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công</a:t>
            </a:r>
            <a:r>
              <a:rPr lang="en" sz="1600" dirty="0">
                <a:latin typeface="Arial"/>
              </a:rPr>
              <a:t> ty </a:t>
            </a:r>
            <a:r>
              <a:rPr lang="en" sz="1600" dirty="0" err="1">
                <a:latin typeface="Arial"/>
              </a:rPr>
              <a:t>lớn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tài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trợ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để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quảng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cáo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dự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án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cho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mọi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người</a:t>
            </a:r>
            <a:r>
              <a:rPr lang="en" sz="1600" dirty="0">
                <a:latin typeface="Arial"/>
              </a:rPr>
              <a:t>. Qua </a:t>
            </a:r>
            <a:r>
              <a:rPr lang="en" sz="1600" dirty="0" err="1">
                <a:latin typeface="Arial"/>
              </a:rPr>
              <a:t>đó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thu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hút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mọi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người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nhiều</a:t>
            </a:r>
            <a:r>
              <a:rPr lang="en" sz="1600" dirty="0">
                <a:latin typeface="Arial"/>
              </a:rPr>
              <a:t> </a:t>
            </a:r>
            <a:r>
              <a:rPr lang="en" sz="1600" dirty="0" err="1">
                <a:latin typeface="Arial"/>
              </a:rPr>
              <a:t>hơn</a:t>
            </a:r>
            <a:endParaRPr lang="en" sz="1600">
              <a:latin typeface="Arial"/>
            </a:endParaRPr>
          </a:p>
        </p:txBody>
      </p:sp>
      <p:grpSp>
        <p:nvGrpSpPr>
          <p:cNvPr id="393" name="Google Shape;393;p47"/>
          <p:cNvGrpSpPr/>
          <p:nvPr/>
        </p:nvGrpSpPr>
        <p:grpSpPr>
          <a:xfrm>
            <a:off x="349500" y="1670892"/>
            <a:ext cx="2300221" cy="3564315"/>
            <a:chOff x="2116050" y="240375"/>
            <a:chExt cx="3379200" cy="5236250"/>
          </a:xfrm>
        </p:grpSpPr>
        <p:sp>
          <p:nvSpPr>
            <p:cNvPr id="394" name="Google Shape;394;p47"/>
            <p:cNvSpPr/>
            <p:nvPr/>
          </p:nvSpPr>
          <p:spPr>
            <a:xfrm>
              <a:off x="3956500" y="2699775"/>
              <a:ext cx="1538750" cy="2776850"/>
            </a:xfrm>
            <a:custGeom>
              <a:avLst/>
              <a:gdLst/>
              <a:ahLst/>
              <a:cxnLst/>
              <a:rect l="l" t="t" r="r" b="b"/>
              <a:pathLst>
                <a:path w="61550" h="111074" extrusionOk="0">
                  <a:moveTo>
                    <a:pt x="1735" y="1"/>
                  </a:moveTo>
                  <a:lnTo>
                    <a:pt x="1735" y="1"/>
                  </a:lnTo>
                  <a:cubicBezTo>
                    <a:pt x="0" y="9187"/>
                    <a:pt x="554" y="18572"/>
                    <a:pt x="2357" y="27807"/>
                  </a:cubicBezTo>
                  <a:cubicBezTo>
                    <a:pt x="3544" y="33868"/>
                    <a:pt x="5262" y="39865"/>
                    <a:pt x="7227" y="45691"/>
                  </a:cubicBezTo>
                  <a:cubicBezTo>
                    <a:pt x="12290" y="60718"/>
                    <a:pt x="18964" y="75256"/>
                    <a:pt x="22454" y="90735"/>
                  </a:cubicBezTo>
                  <a:cubicBezTo>
                    <a:pt x="23866" y="97001"/>
                    <a:pt x="24714" y="103729"/>
                    <a:pt x="22410" y="109725"/>
                  </a:cubicBezTo>
                  <a:cubicBezTo>
                    <a:pt x="22233" y="110181"/>
                    <a:pt x="22040" y="110633"/>
                    <a:pt x="21831" y="111073"/>
                  </a:cubicBezTo>
                  <a:lnTo>
                    <a:pt x="61400" y="111073"/>
                  </a:lnTo>
                  <a:lnTo>
                    <a:pt x="61550" y="110960"/>
                  </a:lnTo>
                  <a:cubicBezTo>
                    <a:pt x="49400" y="94746"/>
                    <a:pt x="31274" y="70065"/>
                    <a:pt x="27639" y="62480"/>
                  </a:cubicBezTo>
                  <a:cubicBezTo>
                    <a:pt x="25014" y="56992"/>
                    <a:pt x="18153" y="42674"/>
                    <a:pt x="11909" y="27807"/>
                  </a:cubicBezTo>
                  <a:cubicBezTo>
                    <a:pt x="7791" y="17976"/>
                    <a:pt x="3925" y="7915"/>
                    <a:pt x="173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7"/>
            <p:cNvSpPr/>
            <p:nvPr/>
          </p:nvSpPr>
          <p:spPr>
            <a:xfrm>
              <a:off x="2116050" y="619950"/>
              <a:ext cx="2458300" cy="4856675"/>
            </a:xfrm>
            <a:custGeom>
              <a:avLst/>
              <a:gdLst/>
              <a:ahLst/>
              <a:cxnLst/>
              <a:rect l="l" t="t" r="r" b="b"/>
              <a:pathLst>
                <a:path w="98332" h="194267" extrusionOk="0">
                  <a:moveTo>
                    <a:pt x="79060" y="1"/>
                  </a:moveTo>
                  <a:cubicBezTo>
                    <a:pt x="78714" y="1"/>
                    <a:pt x="78352" y="17"/>
                    <a:pt x="77972" y="50"/>
                  </a:cubicBezTo>
                  <a:cubicBezTo>
                    <a:pt x="75594" y="248"/>
                    <a:pt x="72480" y="962"/>
                    <a:pt x="67943" y="1284"/>
                  </a:cubicBezTo>
                  <a:cubicBezTo>
                    <a:pt x="67196" y="1338"/>
                    <a:pt x="66417" y="1381"/>
                    <a:pt x="65596" y="1414"/>
                  </a:cubicBezTo>
                  <a:cubicBezTo>
                    <a:pt x="65731" y="1504"/>
                    <a:pt x="65859" y="1596"/>
                    <a:pt x="65984" y="1698"/>
                  </a:cubicBezTo>
                  <a:cubicBezTo>
                    <a:pt x="66238" y="1891"/>
                    <a:pt x="66477" y="2104"/>
                    <a:pt x="66702" y="2332"/>
                  </a:cubicBezTo>
                  <a:cubicBezTo>
                    <a:pt x="66814" y="2439"/>
                    <a:pt x="66922" y="2551"/>
                    <a:pt x="67029" y="2670"/>
                  </a:cubicBezTo>
                  <a:cubicBezTo>
                    <a:pt x="67191" y="2846"/>
                    <a:pt x="67341" y="3035"/>
                    <a:pt x="67486" y="3223"/>
                  </a:cubicBezTo>
                  <a:cubicBezTo>
                    <a:pt x="67567" y="3324"/>
                    <a:pt x="67636" y="3426"/>
                    <a:pt x="67706" y="3534"/>
                  </a:cubicBezTo>
                  <a:cubicBezTo>
                    <a:pt x="67844" y="3727"/>
                    <a:pt x="67971" y="3928"/>
                    <a:pt x="68088" y="4135"/>
                  </a:cubicBezTo>
                  <a:cubicBezTo>
                    <a:pt x="68372" y="4645"/>
                    <a:pt x="68593" y="5166"/>
                    <a:pt x="68743" y="5681"/>
                  </a:cubicBezTo>
                  <a:cubicBezTo>
                    <a:pt x="68796" y="5863"/>
                    <a:pt x="68836" y="6042"/>
                    <a:pt x="68871" y="6221"/>
                  </a:cubicBezTo>
                  <a:cubicBezTo>
                    <a:pt x="69053" y="7162"/>
                    <a:pt x="68980" y="8049"/>
                    <a:pt x="68619" y="8731"/>
                  </a:cubicBezTo>
                  <a:cubicBezTo>
                    <a:pt x="68499" y="8950"/>
                    <a:pt x="68346" y="9152"/>
                    <a:pt x="68169" y="9327"/>
                  </a:cubicBezTo>
                  <a:cubicBezTo>
                    <a:pt x="68124" y="9373"/>
                    <a:pt x="68076" y="9413"/>
                    <a:pt x="68024" y="9451"/>
                  </a:cubicBezTo>
                  <a:cubicBezTo>
                    <a:pt x="67925" y="9535"/>
                    <a:pt x="67820" y="9609"/>
                    <a:pt x="67706" y="9671"/>
                  </a:cubicBezTo>
                  <a:cubicBezTo>
                    <a:pt x="67650" y="9705"/>
                    <a:pt x="67590" y="9734"/>
                    <a:pt x="67530" y="9761"/>
                  </a:cubicBezTo>
                  <a:lnTo>
                    <a:pt x="67524" y="9761"/>
                  </a:lnTo>
                  <a:cubicBezTo>
                    <a:pt x="67430" y="9807"/>
                    <a:pt x="67333" y="9847"/>
                    <a:pt x="67234" y="9880"/>
                  </a:cubicBezTo>
                  <a:cubicBezTo>
                    <a:pt x="67127" y="9920"/>
                    <a:pt x="67018" y="9954"/>
                    <a:pt x="66907" y="9982"/>
                  </a:cubicBezTo>
                  <a:cubicBezTo>
                    <a:pt x="66789" y="10020"/>
                    <a:pt x="66665" y="10046"/>
                    <a:pt x="66542" y="10073"/>
                  </a:cubicBezTo>
                  <a:cubicBezTo>
                    <a:pt x="66424" y="10095"/>
                    <a:pt x="66305" y="10121"/>
                    <a:pt x="66182" y="10137"/>
                  </a:cubicBezTo>
                  <a:lnTo>
                    <a:pt x="66177" y="10137"/>
                  </a:lnTo>
                  <a:cubicBezTo>
                    <a:pt x="66167" y="10137"/>
                    <a:pt x="66150" y="10143"/>
                    <a:pt x="66139" y="10143"/>
                  </a:cubicBezTo>
                  <a:cubicBezTo>
                    <a:pt x="66042" y="10158"/>
                    <a:pt x="65941" y="10170"/>
                    <a:pt x="65833" y="10185"/>
                  </a:cubicBezTo>
                  <a:cubicBezTo>
                    <a:pt x="65763" y="10197"/>
                    <a:pt x="65693" y="10208"/>
                    <a:pt x="65624" y="10213"/>
                  </a:cubicBezTo>
                  <a:cubicBezTo>
                    <a:pt x="65431" y="10235"/>
                    <a:pt x="65232" y="10251"/>
                    <a:pt x="65033" y="10262"/>
                  </a:cubicBezTo>
                  <a:cubicBezTo>
                    <a:pt x="64636" y="10288"/>
                    <a:pt x="64223" y="10299"/>
                    <a:pt x="63804" y="10299"/>
                  </a:cubicBezTo>
                  <a:cubicBezTo>
                    <a:pt x="60861" y="10299"/>
                    <a:pt x="57602" y="9762"/>
                    <a:pt x="57602" y="9762"/>
                  </a:cubicBezTo>
                  <a:cubicBezTo>
                    <a:pt x="54987" y="8415"/>
                    <a:pt x="53419" y="7196"/>
                    <a:pt x="52497" y="6171"/>
                  </a:cubicBezTo>
                  <a:cubicBezTo>
                    <a:pt x="52432" y="6106"/>
                    <a:pt x="52378" y="6041"/>
                    <a:pt x="52319" y="5971"/>
                  </a:cubicBezTo>
                  <a:cubicBezTo>
                    <a:pt x="52207" y="5837"/>
                    <a:pt x="52105" y="5708"/>
                    <a:pt x="52013" y="5580"/>
                  </a:cubicBezTo>
                  <a:cubicBezTo>
                    <a:pt x="51970" y="5521"/>
                    <a:pt x="51928" y="5462"/>
                    <a:pt x="51884" y="5398"/>
                  </a:cubicBezTo>
                  <a:cubicBezTo>
                    <a:pt x="51804" y="5273"/>
                    <a:pt x="51728" y="5156"/>
                    <a:pt x="51664" y="5038"/>
                  </a:cubicBezTo>
                  <a:cubicBezTo>
                    <a:pt x="51632" y="4983"/>
                    <a:pt x="51605" y="4930"/>
                    <a:pt x="51578" y="4877"/>
                  </a:cubicBezTo>
                  <a:cubicBezTo>
                    <a:pt x="51451" y="4626"/>
                    <a:pt x="51354" y="4361"/>
                    <a:pt x="51289" y="4087"/>
                  </a:cubicBezTo>
                  <a:cubicBezTo>
                    <a:pt x="51269" y="4018"/>
                    <a:pt x="51256" y="3949"/>
                    <a:pt x="51251" y="3878"/>
                  </a:cubicBezTo>
                  <a:cubicBezTo>
                    <a:pt x="51176" y="3384"/>
                    <a:pt x="51267" y="3057"/>
                    <a:pt x="51321" y="2912"/>
                  </a:cubicBezTo>
                  <a:cubicBezTo>
                    <a:pt x="51328" y="2889"/>
                    <a:pt x="51337" y="2868"/>
                    <a:pt x="51348" y="2847"/>
                  </a:cubicBezTo>
                  <a:lnTo>
                    <a:pt x="51348" y="2842"/>
                  </a:lnTo>
                  <a:cubicBezTo>
                    <a:pt x="51337" y="2847"/>
                    <a:pt x="51331" y="2847"/>
                    <a:pt x="51321" y="2853"/>
                  </a:cubicBezTo>
                  <a:cubicBezTo>
                    <a:pt x="51192" y="2906"/>
                    <a:pt x="51069" y="2960"/>
                    <a:pt x="50955" y="3019"/>
                  </a:cubicBezTo>
                  <a:lnTo>
                    <a:pt x="50779" y="3116"/>
                  </a:lnTo>
                  <a:cubicBezTo>
                    <a:pt x="50622" y="3205"/>
                    <a:pt x="50472" y="3308"/>
                    <a:pt x="50333" y="3422"/>
                  </a:cubicBezTo>
                  <a:cubicBezTo>
                    <a:pt x="50305" y="3448"/>
                    <a:pt x="50279" y="3469"/>
                    <a:pt x="50252" y="3496"/>
                  </a:cubicBezTo>
                  <a:cubicBezTo>
                    <a:pt x="50216" y="3528"/>
                    <a:pt x="50181" y="3562"/>
                    <a:pt x="50151" y="3599"/>
                  </a:cubicBezTo>
                  <a:cubicBezTo>
                    <a:pt x="50097" y="3650"/>
                    <a:pt x="50049" y="3706"/>
                    <a:pt x="50006" y="3766"/>
                  </a:cubicBezTo>
                  <a:cubicBezTo>
                    <a:pt x="49930" y="3863"/>
                    <a:pt x="49864" y="3967"/>
                    <a:pt x="49807" y="4076"/>
                  </a:cubicBezTo>
                  <a:cubicBezTo>
                    <a:pt x="49774" y="4136"/>
                    <a:pt x="49747" y="4199"/>
                    <a:pt x="49727" y="4265"/>
                  </a:cubicBezTo>
                  <a:cubicBezTo>
                    <a:pt x="49707" y="4293"/>
                    <a:pt x="49694" y="4326"/>
                    <a:pt x="49688" y="4361"/>
                  </a:cubicBezTo>
                  <a:cubicBezTo>
                    <a:pt x="49664" y="4424"/>
                    <a:pt x="49645" y="4488"/>
                    <a:pt x="49629" y="4554"/>
                  </a:cubicBezTo>
                  <a:cubicBezTo>
                    <a:pt x="49624" y="4554"/>
                    <a:pt x="49624" y="4559"/>
                    <a:pt x="49624" y="4565"/>
                  </a:cubicBezTo>
                  <a:cubicBezTo>
                    <a:pt x="49609" y="4630"/>
                    <a:pt x="49592" y="4700"/>
                    <a:pt x="49581" y="4770"/>
                  </a:cubicBezTo>
                  <a:cubicBezTo>
                    <a:pt x="49484" y="5285"/>
                    <a:pt x="49527" y="5903"/>
                    <a:pt x="49619" y="6622"/>
                  </a:cubicBezTo>
                  <a:cubicBezTo>
                    <a:pt x="49635" y="6724"/>
                    <a:pt x="49657" y="6821"/>
                    <a:pt x="49672" y="6928"/>
                  </a:cubicBezTo>
                  <a:cubicBezTo>
                    <a:pt x="50006" y="8453"/>
                    <a:pt x="51348" y="10858"/>
                    <a:pt x="53614" y="13032"/>
                  </a:cubicBezTo>
                  <a:cubicBezTo>
                    <a:pt x="55422" y="14771"/>
                    <a:pt x="57817" y="16361"/>
                    <a:pt x="60749" y="17247"/>
                  </a:cubicBezTo>
                  <a:cubicBezTo>
                    <a:pt x="61978" y="17617"/>
                    <a:pt x="63299" y="17859"/>
                    <a:pt x="64711" y="17940"/>
                  </a:cubicBezTo>
                  <a:cubicBezTo>
                    <a:pt x="64882" y="17951"/>
                    <a:pt x="65060" y="17962"/>
                    <a:pt x="65237" y="17967"/>
                  </a:cubicBezTo>
                  <a:cubicBezTo>
                    <a:pt x="65328" y="17967"/>
                    <a:pt x="65414" y="17972"/>
                    <a:pt x="65505" y="17972"/>
                  </a:cubicBezTo>
                  <a:cubicBezTo>
                    <a:pt x="65585" y="17973"/>
                    <a:pt x="65665" y="17973"/>
                    <a:pt x="65746" y="17973"/>
                  </a:cubicBezTo>
                  <a:cubicBezTo>
                    <a:pt x="66887" y="17973"/>
                    <a:pt x="68085" y="17864"/>
                    <a:pt x="69339" y="17623"/>
                  </a:cubicBezTo>
                  <a:cubicBezTo>
                    <a:pt x="69516" y="17586"/>
                    <a:pt x="69693" y="17547"/>
                    <a:pt x="69876" y="17510"/>
                  </a:cubicBezTo>
                  <a:cubicBezTo>
                    <a:pt x="70634" y="17349"/>
                    <a:pt x="71383" y="17146"/>
                    <a:pt x="72120" y="16904"/>
                  </a:cubicBezTo>
                  <a:cubicBezTo>
                    <a:pt x="72893" y="16657"/>
                    <a:pt x="73677" y="16356"/>
                    <a:pt x="74483" y="16001"/>
                  </a:cubicBezTo>
                  <a:lnTo>
                    <a:pt x="74461" y="15959"/>
                  </a:lnTo>
                  <a:cubicBezTo>
                    <a:pt x="76168" y="14971"/>
                    <a:pt x="77881" y="13978"/>
                    <a:pt x="79599" y="12995"/>
                  </a:cubicBezTo>
                  <a:cubicBezTo>
                    <a:pt x="79631" y="12973"/>
                    <a:pt x="79665" y="12956"/>
                    <a:pt x="79701" y="12942"/>
                  </a:cubicBezTo>
                  <a:cubicBezTo>
                    <a:pt x="79765" y="12904"/>
                    <a:pt x="79841" y="12867"/>
                    <a:pt x="79910" y="12834"/>
                  </a:cubicBezTo>
                  <a:cubicBezTo>
                    <a:pt x="79982" y="12803"/>
                    <a:pt x="80055" y="12776"/>
                    <a:pt x="80131" y="12753"/>
                  </a:cubicBezTo>
                  <a:cubicBezTo>
                    <a:pt x="80242" y="12717"/>
                    <a:pt x="80356" y="12696"/>
                    <a:pt x="80464" y="12696"/>
                  </a:cubicBezTo>
                  <a:cubicBezTo>
                    <a:pt x="80549" y="12696"/>
                    <a:pt x="80630" y="12709"/>
                    <a:pt x="80705" y="12737"/>
                  </a:cubicBezTo>
                  <a:cubicBezTo>
                    <a:pt x="80707" y="12739"/>
                    <a:pt x="80708" y="12739"/>
                    <a:pt x="80709" y="12739"/>
                  </a:cubicBezTo>
                  <a:cubicBezTo>
                    <a:pt x="80711" y="12739"/>
                    <a:pt x="80711" y="12737"/>
                    <a:pt x="80711" y="12737"/>
                  </a:cubicBezTo>
                  <a:cubicBezTo>
                    <a:pt x="80788" y="12766"/>
                    <a:pt x="80858" y="12812"/>
                    <a:pt x="80915" y="12872"/>
                  </a:cubicBezTo>
                  <a:lnTo>
                    <a:pt x="80915" y="12878"/>
                  </a:lnTo>
                  <a:cubicBezTo>
                    <a:pt x="80943" y="12905"/>
                    <a:pt x="80968" y="12935"/>
                    <a:pt x="80990" y="12968"/>
                  </a:cubicBezTo>
                  <a:cubicBezTo>
                    <a:pt x="81010" y="13000"/>
                    <a:pt x="81028" y="13031"/>
                    <a:pt x="81043" y="13065"/>
                  </a:cubicBezTo>
                  <a:cubicBezTo>
                    <a:pt x="81188" y="13436"/>
                    <a:pt x="80915" y="13930"/>
                    <a:pt x="80636" y="14262"/>
                  </a:cubicBezTo>
                  <a:cubicBezTo>
                    <a:pt x="80072" y="14928"/>
                    <a:pt x="79460" y="15551"/>
                    <a:pt x="78816" y="16141"/>
                  </a:cubicBezTo>
                  <a:cubicBezTo>
                    <a:pt x="78386" y="16539"/>
                    <a:pt x="77946" y="16919"/>
                    <a:pt x="77500" y="17290"/>
                  </a:cubicBezTo>
                  <a:cubicBezTo>
                    <a:pt x="77275" y="17478"/>
                    <a:pt x="77049" y="17661"/>
                    <a:pt x="76818" y="17843"/>
                  </a:cubicBezTo>
                  <a:cubicBezTo>
                    <a:pt x="76368" y="18208"/>
                    <a:pt x="75906" y="18568"/>
                    <a:pt x="75450" y="18928"/>
                  </a:cubicBezTo>
                  <a:lnTo>
                    <a:pt x="84717" y="16361"/>
                  </a:lnTo>
                  <a:cubicBezTo>
                    <a:pt x="84815" y="16334"/>
                    <a:pt x="84911" y="16321"/>
                    <a:pt x="85003" y="16321"/>
                  </a:cubicBezTo>
                  <a:cubicBezTo>
                    <a:pt x="85781" y="16321"/>
                    <a:pt x="86335" y="17220"/>
                    <a:pt x="85859" y="17935"/>
                  </a:cubicBezTo>
                  <a:cubicBezTo>
                    <a:pt x="85588" y="18340"/>
                    <a:pt x="85277" y="18717"/>
                    <a:pt x="84932" y="19062"/>
                  </a:cubicBezTo>
                  <a:cubicBezTo>
                    <a:pt x="84357" y="19642"/>
                    <a:pt x="83685" y="20141"/>
                    <a:pt x="82977" y="20538"/>
                  </a:cubicBezTo>
                  <a:cubicBezTo>
                    <a:pt x="82407" y="20861"/>
                    <a:pt x="81817" y="21129"/>
                    <a:pt x="81210" y="21365"/>
                  </a:cubicBezTo>
                  <a:cubicBezTo>
                    <a:pt x="79873" y="21880"/>
                    <a:pt x="78461" y="22209"/>
                    <a:pt x="77066" y="22536"/>
                  </a:cubicBezTo>
                  <a:cubicBezTo>
                    <a:pt x="77302" y="22533"/>
                    <a:pt x="77538" y="22532"/>
                    <a:pt x="77774" y="22532"/>
                  </a:cubicBezTo>
                  <a:cubicBezTo>
                    <a:pt x="78010" y="22532"/>
                    <a:pt x="78247" y="22533"/>
                    <a:pt x="78483" y="22536"/>
                  </a:cubicBezTo>
                  <a:cubicBezTo>
                    <a:pt x="79342" y="22552"/>
                    <a:pt x="80202" y="22589"/>
                    <a:pt x="81054" y="22648"/>
                  </a:cubicBezTo>
                  <a:cubicBezTo>
                    <a:pt x="81344" y="22670"/>
                    <a:pt x="81634" y="22697"/>
                    <a:pt x="81924" y="22718"/>
                  </a:cubicBezTo>
                  <a:cubicBezTo>
                    <a:pt x="82493" y="22767"/>
                    <a:pt x="83063" y="22826"/>
                    <a:pt x="83632" y="22901"/>
                  </a:cubicBezTo>
                  <a:cubicBezTo>
                    <a:pt x="83916" y="22933"/>
                    <a:pt x="84201" y="22971"/>
                    <a:pt x="84486" y="23013"/>
                  </a:cubicBezTo>
                  <a:cubicBezTo>
                    <a:pt x="84807" y="23061"/>
                    <a:pt x="85130" y="23105"/>
                    <a:pt x="85457" y="23158"/>
                  </a:cubicBezTo>
                  <a:cubicBezTo>
                    <a:pt x="86149" y="23271"/>
                    <a:pt x="86483" y="24001"/>
                    <a:pt x="86230" y="24576"/>
                  </a:cubicBezTo>
                  <a:cubicBezTo>
                    <a:pt x="86214" y="24609"/>
                    <a:pt x="86198" y="24635"/>
                    <a:pt x="86182" y="24667"/>
                  </a:cubicBezTo>
                  <a:cubicBezTo>
                    <a:pt x="86124" y="24766"/>
                    <a:pt x="86052" y="24854"/>
                    <a:pt x="85967" y="24930"/>
                  </a:cubicBezTo>
                  <a:cubicBezTo>
                    <a:pt x="84591" y="26139"/>
                    <a:pt x="82774" y="26849"/>
                    <a:pt x="80939" y="26849"/>
                  </a:cubicBezTo>
                  <a:cubicBezTo>
                    <a:pt x="80770" y="26849"/>
                    <a:pt x="80601" y="26843"/>
                    <a:pt x="80432" y="26831"/>
                  </a:cubicBezTo>
                  <a:lnTo>
                    <a:pt x="80432" y="26831"/>
                  </a:lnTo>
                  <a:lnTo>
                    <a:pt x="83015" y="27438"/>
                  </a:lnTo>
                  <a:lnTo>
                    <a:pt x="84915" y="27883"/>
                  </a:lnTo>
                  <a:cubicBezTo>
                    <a:pt x="84953" y="27893"/>
                    <a:pt x="84990" y="27906"/>
                    <a:pt x="85027" y="27921"/>
                  </a:cubicBezTo>
                  <a:cubicBezTo>
                    <a:pt x="85441" y="28098"/>
                    <a:pt x="85501" y="28645"/>
                    <a:pt x="85205" y="28925"/>
                  </a:cubicBezTo>
                  <a:cubicBezTo>
                    <a:pt x="85155" y="28976"/>
                    <a:pt x="85094" y="29016"/>
                    <a:pt x="85027" y="29043"/>
                  </a:cubicBezTo>
                  <a:cubicBezTo>
                    <a:pt x="84996" y="29054"/>
                    <a:pt x="84958" y="29065"/>
                    <a:pt x="84921" y="29075"/>
                  </a:cubicBezTo>
                  <a:cubicBezTo>
                    <a:pt x="84277" y="29227"/>
                    <a:pt x="83618" y="29303"/>
                    <a:pt x="82958" y="29303"/>
                  </a:cubicBezTo>
                  <a:cubicBezTo>
                    <a:pt x="82832" y="29303"/>
                    <a:pt x="82706" y="29300"/>
                    <a:pt x="82580" y="29295"/>
                  </a:cubicBezTo>
                  <a:lnTo>
                    <a:pt x="82547" y="29295"/>
                  </a:lnTo>
                  <a:cubicBezTo>
                    <a:pt x="82306" y="29284"/>
                    <a:pt x="82064" y="29263"/>
                    <a:pt x="81823" y="29230"/>
                  </a:cubicBezTo>
                  <a:cubicBezTo>
                    <a:pt x="81575" y="29199"/>
                    <a:pt x="81329" y="29155"/>
                    <a:pt x="81082" y="29102"/>
                  </a:cubicBezTo>
                  <a:cubicBezTo>
                    <a:pt x="80835" y="29048"/>
                    <a:pt x="80593" y="28984"/>
                    <a:pt x="80351" y="28909"/>
                  </a:cubicBezTo>
                  <a:cubicBezTo>
                    <a:pt x="80233" y="28865"/>
                    <a:pt x="80115" y="28828"/>
                    <a:pt x="79997" y="28785"/>
                  </a:cubicBezTo>
                  <a:cubicBezTo>
                    <a:pt x="79991" y="28790"/>
                    <a:pt x="79991" y="28790"/>
                    <a:pt x="79987" y="28790"/>
                  </a:cubicBezTo>
                  <a:lnTo>
                    <a:pt x="79987" y="28785"/>
                  </a:lnTo>
                  <a:cubicBezTo>
                    <a:pt x="79477" y="28731"/>
                    <a:pt x="78875" y="28650"/>
                    <a:pt x="78225" y="28533"/>
                  </a:cubicBezTo>
                  <a:cubicBezTo>
                    <a:pt x="77742" y="28441"/>
                    <a:pt x="77233" y="28329"/>
                    <a:pt x="76722" y="28189"/>
                  </a:cubicBezTo>
                  <a:cubicBezTo>
                    <a:pt x="76217" y="28050"/>
                    <a:pt x="75713" y="27884"/>
                    <a:pt x="75230" y="27679"/>
                  </a:cubicBezTo>
                  <a:cubicBezTo>
                    <a:pt x="75068" y="27609"/>
                    <a:pt x="74912" y="27539"/>
                    <a:pt x="74758" y="27464"/>
                  </a:cubicBezTo>
                  <a:cubicBezTo>
                    <a:pt x="74602" y="27389"/>
                    <a:pt x="74451" y="27308"/>
                    <a:pt x="74306" y="27229"/>
                  </a:cubicBezTo>
                  <a:cubicBezTo>
                    <a:pt x="73715" y="26896"/>
                    <a:pt x="73205" y="26493"/>
                    <a:pt x="72819" y="26015"/>
                  </a:cubicBezTo>
                  <a:lnTo>
                    <a:pt x="72272" y="26118"/>
                  </a:lnTo>
                  <a:cubicBezTo>
                    <a:pt x="70037" y="25290"/>
                    <a:pt x="67647" y="24455"/>
                    <a:pt x="65310" y="24455"/>
                  </a:cubicBezTo>
                  <a:cubicBezTo>
                    <a:pt x="64676" y="24455"/>
                    <a:pt x="64046" y="24517"/>
                    <a:pt x="63423" y="24657"/>
                  </a:cubicBezTo>
                  <a:cubicBezTo>
                    <a:pt x="63160" y="24711"/>
                    <a:pt x="62899" y="24783"/>
                    <a:pt x="62645" y="24871"/>
                  </a:cubicBezTo>
                  <a:cubicBezTo>
                    <a:pt x="60122" y="25720"/>
                    <a:pt x="58306" y="27846"/>
                    <a:pt x="56309" y="29628"/>
                  </a:cubicBezTo>
                  <a:cubicBezTo>
                    <a:pt x="56175" y="29746"/>
                    <a:pt x="56041" y="29864"/>
                    <a:pt x="55907" y="29977"/>
                  </a:cubicBezTo>
                  <a:cubicBezTo>
                    <a:pt x="55730" y="30128"/>
                    <a:pt x="55547" y="30278"/>
                    <a:pt x="55365" y="30422"/>
                  </a:cubicBezTo>
                  <a:cubicBezTo>
                    <a:pt x="55199" y="30562"/>
                    <a:pt x="55032" y="30692"/>
                    <a:pt x="54860" y="30820"/>
                  </a:cubicBezTo>
                  <a:lnTo>
                    <a:pt x="54796" y="30868"/>
                  </a:lnTo>
                  <a:cubicBezTo>
                    <a:pt x="54613" y="31008"/>
                    <a:pt x="54430" y="31142"/>
                    <a:pt x="54243" y="31271"/>
                  </a:cubicBezTo>
                  <a:cubicBezTo>
                    <a:pt x="54055" y="31410"/>
                    <a:pt x="53861" y="31545"/>
                    <a:pt x="53668" y="31669"/>
                  </a:cubicBezTo>
                  <a:cubicBezTo>
                    <a:pt x="53475" y="31803"/>
                    <a:pt x="53282" y="31931"/>
                    <a:pt x="53083" y="32060"/>
                  </a:cubicBezTo>
                  <a:cubicBezTo>
                    <a:pt x="52884" y="32189"/>
                    <a:pt x="52686" y="32318"/>
                    <a:pt x="52487" y="32436"/>
                  </a:cubicBezTo>
                  <a:cubicBezTo>
                    <a:pt x="51612" y="32989"/>
                    <a:pt x="50710" y="33510"/>
                    <a:pt x="49808" y="34020"/>
                  </a:cubicBezTo>
                  <a:cubicBezTo>
                    <a:pt x="49368" y="34278"/>
                    <a:pt x="48922" y="34524"/>
                    <a:pt x="48487" y="34777"/>
                  </a:cubicBezTo>
                  <a:cubicBezTo>
                    <a:pt x="48074" y="35014"/>
                    <a:pt x="47666" y="35249"/>
                    <a:pt x="47263" y="35491"/>
                  </a:cubicBezTo>
                  <a:cubicBezTo>
                    <a:pt x="46511" y="35936"/>
                    <a:pt x="45771" y="36398"/>
                    <a:pt x="45051" y="36887"/>
                  </a:cubicBezTo>
                  <a:cubicBezTo>
                    <a:pt x="41502" y="39303"/>
                    <a:pt x="38248" y="42825"/>
                    <a:pt x="37964" y="47105"/>
                  </a:cubicBezTo>
                  <a:cubicBezTo>
                    <a:pt x="37765" y="49949"/>
                    <a:pt x="38829" y="53112"/>
                    <a:pt x="37233" y="55458"/>
                  </a:cubicBezTo>
                  <a:cubicBezTo>
                    <a:pt x="36856" y="56014"/>
                    <a:pt x="36204" y="56482"/>
                    <a:pt x="35586" y="56482"/>
                  </a:cubicBezTo>
                  <a:cubicBezTo>
                    <a:pt x="35535" y="56482"/>
                    <a:pt x="35484" y="56479"/>
                    <a:pt x="35434" y="56473"/>
                  </a:cubicBezTo>
                  <a:cubicBezTo>
                    <a:pt x="35281" y="56450"/>
                    <a:pt x="35132" y="56395"/>
                    <a:pt x="35000" y="56311"/>
                  </a:cubicBezTo>
                  <a:cubicBezTo>
                    <a:pt x="34925" y="56266"/>
                    <a:pt x="34856" y="56209"/>
                    <a:pt x="34795" y="56146"/>
                  </a:cubicBezTo>
                  <a:cubicBezTo>
                    <a:pt x="34371" y="55716"/>
                    <a:pt x="34318" y="55002"/>
                    <a:pt x="34312" y="54368"/>
                  </a:cubicBezTo>
                  <a:cubicBezTo>
                    <a:pt x="34296" y="52365"/>
                    <a:pt x="34280" y="50357"/>
                    <a:pt x="34264" y="48361"/>
                  </a:cubicBezTo>
                  <a:cubicBezTo>
                    <a:pt x="34259" y="47443"/>
                    <a:pt x="34151" y="46352"/>
                    <a:pt x="33545" y="45746"/>
                  </a:cubicBezTo>
                  <a:cubicBezTo>
                    <a:pt x="33500" y="45697"/>
                    <a:pt x="33452" y="45652"/>
                    <a:pt x="33400" y="45612"/>
                  </a:cubicBezTo>
                  <a:cubicBezTo>
                    <a:pt x="33291" y="45529"/>
                    <a:pt x="33172" y="45460"/>
                    <a:pt x="33045" y="45407"/>
                  </a:cubicBezTo>
                  <a:cubicBezTo>
                    <a:pt x="32940" y="45364"/>
                    <a:pt x="32829" y="45333"/>
                    <a:pt x="32718" y="45310"/>
                  </a:cubicBezTo>
                  <a:cubicBezTo>
                    <a:pt x="32622" y="45292"/>
                    <a:pt x="32526" y="45284"/>
                    <a:pt x="32429" y="45284"/>
                  </a:cubicBezTo>
                  <a:cubicBezTo>
                    <a:pt x="32025" y="45284"/>
                    <a:pt x="31620" y="45427"/>
                    <a:pt x="31226" y="45627"/>
                  </a:cubicBezTo>
                  <a:cubicBezTo>
                    <a:pt x="31075" y="45702"/>
                    <a:pt x="30930" y="45783"/>
                    <a:pt x="30780" y="45868"/>
                  </a:cubicBezTo>
                  <a:cubicBezTo>
                    <a:pt x="30539" y="46013"/>
                    <a:pt x="30297" y="46164"/>
                    <a:pt x="30065" y="46303"/>
                  </a:cubicBezTo>
                  <a:cubicBezTo>
                    <a:pt x="29889" y="46411"/>
                    <a:pt x="29707" y="46512"/>
                    <a:pt x="29524" y="46604"/>
                  </a:cubicBezTo>
                  <a:cubicBezTo>
                    <a:pt x="28967" y="46886"/>
                    <a:pt x="28385" y="47113"/>
                    <a:pt x="27784" y="47281"/>
                  </a:cubicBezTo>
                  <a:cubicBezTo>
                    <a:pt x="27381" y="47387"/>
                    <a:pt x="26973" y="47470"/>
                    <a:pt x="26560" y="47528"/>
                  </a:cubicBezTo>
                  <a:cubicBezTo>
                    <a:pt x="26150" y="47582"/>
                    <a:pt x="25735" y="47610"/>
                    <a:pt x="25320" y="47610"/>
                  </a:cubicBezTo>
                  <a:cubicBezTo>
                    <a:pt x="24752" y="47610"/>
                    <a:pt x="24184" y="47558"/>
                    <a:pt x="23629" y="47452"/>
                  </a:cubicBezTo>
                  <a:cubicBezTo>
                    <a:pt x="23441" y="47415"/>
                    <a:pt x="23258" y="47377"/>
                    <a:pt x="23076" y="47329"/>
                  </a:cubicBezTo>
                  <a:cubicBezTo>
                    <a:pt x="24155" y="46798"/>
                    <a:pt x="25041" y="45880"/>
                    <a:pt x="25530" y="44784"/>
                  </a:cubicBezTo>
                  <a:lnTo>
                    <a:pt x="25530" y="44784"/>
                  </a:lnTo>
                  <a:cubicBezTo>
                    <a:pt x="24032" y="45064"/>
                    <a:pt x="22431" y="45323"/>
                    <a:pt x="20888" y="45323"/>
                  </a:cubicBezTo>
                  <a:cubicBezTo>
                    <a:pt x="19002" y="45323"/>
                    <a:pt x="17200" y="44937"/>
                    <a:pt x="15774" y="43732"/>
                  </a:cubicBezTo>
                  <a:cubicBezTo>
                    <a:pt x="16408" y="43464"/>
                    <a:pt x="17041" y="43196"/>
                    <a:pt x="17669" y="42926"/>
                  </a:cubicBezTo>
                  <a:cubicBezTo>
                    <a:pt x="16300" y="42449"/>
                    <a:pt x="15301" y="41606"/>
                    <a:pt x="15334" y="40231"/>
                  </a:cubicBezTo>
                  <a:cubicBezTo>
                    <a:pt x="15334" y="40231"/>
                    <a:pt x="15705" y="39614"/>
                    <a:pt x="15956" y="38771"/>
                  </a:cubicBezTo>
                  <a:lnTo>
                    <a:pt x="15650" y="38685"/>
                  </a:lnTo>
                  <a:cubicBezTo>
                    <a:pt x="11808" y="38064"/>
                    <a:pt x="7962" y="37445"/>
                    <a:pt x="4113" y="36828"/>
                  </a:cubicBezTo>
                  <a:lnTo>
                    <a:pt x="3952" y="36795"/>
                  </a:lnTo>
                  <a:cubicBezTo>
                    <a:pt x="3895" y="36784"/>
                    <a:pt x="3839" y="36770"/>
                    <a:pt x="3785" y="36753"/>
                  </a:cubicBezTo>
                  <a:cubicBezTo>
                    <a:pt x="3695" y="36728"/>
                    <a:pt x="3609" y="36693"/>
                    <a:pt x="3528" y="36650"/>
                  </a:cubicBezTo>
                  <a:cubicBezTo>
                    <a:pt x="3493" y="36636"/>
                    <a:pt x="3460" y="36619"/>
                    <a:pt x="3431" y="36597"/>
                  </a:cubicBezTo>
                  <a:cubicBezTo>
                    <a:pt x="3373" y="36560"/>
                    <a:pt x="3319" y="36516"/>
                    <a:pt x="3274" y="36465"/>
                  </a:cubicBezTo>
                  <a:cubicBezTo>
                    <a:pt x="3250" y="36434"/>
                    <a:pt x="3228" y="36401"/>
                    <a:pt x="3210" y="36366"/>
                  </a:cubicBezTo>
                  <a:cubicBezTo>
                    <a:pt x="3187" y="36324"/>
                    <a:pt x="3158" y="36287"/>
                    <a:pt x="3146" y="36237"/>
                  </a:cubicBezTo>
                  <a:cubicBezTo>
                    <a:pt x="3139" y="36212"/>
                    <a:pt x="3136" y="36187"/>
                    <a:pt x="3135" y="36162"/>
                  </a:cubicBezTo>
                  <a:cubicBezTo>
                    <a:pt x="3120" y="35754"/>
                    <a:pt x="3576" y="35507"/>
                    <a:pt x="3952" y="35372"/>
                  </a:cubicBezTo>
                  <a:cubicBezTo>
                    <a:pt x="5543" y="34792"/>
                    <a:pt x="7136" y="34213"/>
                    <a:pt x="8729" y="33633"/>
                  </a:cubicBezTo>
                  <a:cubicBezTo>
                    <a:pt x="6495" y="32597"/>
                    <a:pt x="4692" y="30659"/>
                    <a:pt x="3822" y="28351"/>
                  </a:cubicBezTo>
                  <a:lnTo>
                    <a:pt x="3822" y="28351"/>
                  </a:lnTo>
                  <a:cubicBezTo>
                    <a:pt x="4735" y="28806"/>
                    <a:pt x="5653" y="29263"/>
                    <a:pt x="6565" y="29719"/>
                  </a:cubicBezTo>
                  <a:cubicBezTo>
                    <a:pt x="7483" y="30175"/>
                    <a:pt x="8401" y="30626"/>
                    <a:pt x="9314" y="31082"/>
                  </a:cubicBezTo>
                  <a:cubicBezTo>
                    <a:pt x="9148" y="30841"/>
                    <a:pt x="8987" y="30599"/>
                    <a:pt x="8836" y="30352"/>
                  </a:cubicBezTo>
                  <a:lnTo>
                    <a:pt x="8836" y="30347"/>
                  </a:lnTo>
                  <a:cubicBezTo>
                    <a:pt x="8772" y="30240"/>
                    <a:pt x="8713" y="30127"/>
                    <a:pt x="8649" y="30020"/>
                  </a:cubicBezTo>
                  <a:cubicBezTo>
                    <a:pt x="7731" y="28334"/>
                    <a:pt x="7237" y="26423"/>
                    <a:pt x="7215" y="24506"/>
                  </a:cubicBezTo>
                  <a:cubicBezTo>
                    <a:pt x="7210" y="23834"/>
                    <a:pt x="7323" y="23045"/>
                    <a:pt x="7918" y="22723"/>
                  </a:cubicBezTo>
                  <a:lnTo>
                    <a:pt x="8047" y="22659"/>
                  </a:lnTo>
                  <a:cubicBezTo>
                    <a:pt x="8132" y="22626"/>
                    <a:pt x="8220" y="22606"/>
                    <a:pt x="8311" y="22595"/>
                  </a:cubicBezTo>
                  <a:cubicBezTo>
                    <a:pt x="8357" y="22589"/>
                    <a:pt x="8403" y="22586"/>
                    <a:pt x="8449" y="22586"/>
                  </a:cubicBezTo>
                  <a:cubicBezTo>
                    <a:pt x="8667" y="22586"/>
                    <a:pt x="8888" y="22648"/>
                    <a:pt x="9106" y="22751"/>
                  </a:cubicBezTo>
                  <a:cubicBezTo>
                    <a:pt x="9254" y="22821"/>
                    <a:pt x="9396" y="22906"/>
                    <a:pt x="9530" y="23002"/>
                  </a:cubicBezTo>
                  <a:cubicBezTo>
                    <a:pt x="9732" y="23149"/>
                    <a:pt x="9920" y="23312"/>
                    <a:pt x="10094" y="23491"/>
                  </a:cubicBezTo>
                  <a:cubicBezTo>
                    <a:pt x="11827" y="25301"/>
                    <a:pt x="12993" y="27556"/>
                    <a:pt x="14243" y="29730"/>
                  </a:cubicBezTo>
                  <a:cubicBezTo>
                    <a:pt x="15490" y="31904"/>
                    <a:pt x="16891" y="34079"/>
                    <a:pt x="18925" y="35539"/>
                  </a:cubicBezTo>
                  <a:cubicBezTo>
                    <a:pt x="20228" y="36477"/>
                    <a:pt x="21859" y="37067"/>
                    <a:pt x="23445" y="37067"/>
                  </a:cubicBezTo>
                  <a:cubicBezTo>
                    <a:pt x="23558" y="37067"/>
                    <a:pt x="23671" y="37064"/>
                    <a:pt x="23784" y="37058"/>
                  </a:cubicBezTo>
                  <a:cubicBezTo>
                    <a:pt x="24004" y="37048"/>
                    <a:pt x="24222" y="37025"/>
                    <a:pt x="24439" y="36988"/>
                  </a:cubicBezTo>
                  <a:cubicBezTo>
                    <a:pt x="24655" y="36951"/>
                    <a:pt x="24868" y="36903"/>
                    <a:pt x="25078" y="36844"/>
                  </a:cubicBezTo>
                  <a:cubicBezTo>
                    <a:pt x="25185" y="36816"/>
                    <a:pt x="25291" y="36781"/>
                    <a:pt x="25395" y="36742"/>
                  </a:cubicBezTo>
                  <a:cubicBezTo>
                    <a:pt x="25605" y="36666"/>
                    <a:pt x="25809" y="36576"/>
                    <a:pt x="26007" y="36474"/>
                  </a:cubicBezTo>
                  <a:cubicBezTo>
                    <a:pt x="26684" y="36125"/>
                    <a:pt x="27285" y="35635"/>
                    <a:pt x="27871" y="35131"/>
                  </a:cubicBezTo>
                  <a:cubicBezTo>
                    <a:pt x="28161" y="34874"/>
                    <a:pt x="28450" y="34616"/>
                    <a:pt x="28745" y="34375"/>
                  </a:cubicBezTo>
                  <a:cubicBezTo>
                    <a:pt x="29035" y="34127"/>
                    <a:pt x="29331" y="33892"/>
                    <a:pt x="29642" y="33687"/>
                  </a:cubicBezTo>
                  <a:cubicBezTo>
                    <a:pt x="29975" y="30369"/>
                    <a:pt x="22458" y="18665"/>
                    <a:pt x="19516" y="15454"/>
                  </a:cubicBezTo>
                  <a:cubicBezTo>
                    <a:pt x="18834" y="14714"/>
                    <a:pt x="18174" y="14273"/>
                    <a:pt x="17476" y="14075"/>
                  </a:cubicBezTo>
                  <a:cubicBezTo>
                    <a:pt x="17465" y="14069"/>
                    <a:pt x="17449" y="14069"/>
                    <a:pt x="17438" y="14064"/>
                  </a:cubicBezTo>
                  <a:cubicBezTo>
                    <a:pt x="17205" y="13999"/>
                    <a:pt x="16966" y="13961"/>
                    <a:pt x="16724" y="13950"/>
                  </a:cubicBezTo>
                  <a:cubicBezTo>
                    <a:pt x="16644" y="13945"/>
                    <a:pt x="16563" y="13942"/>
                    <a:pt x="16483" y="13942"/>
                  </a:cubicBezTo>
                  <a:cubicBezTo>
                    <a:pt x="16425" y="13942"/>
                    <a:pt x="16368" y="13943"/>
                    <a:pt x="16311" y="13946"/>
                  </a:cubicBezTo>
                  <a:cubicBezTo>
                    <a:pt x="16241" y="13950"/>
                    <a:pt x="16166" y="13956"/>
                    <a:pt x="16101" y="13961"/>
                  </a:cubicBezTo>
                  <a:cubicBezTo>
                    <a:pt x="13964" y="14187"/>
                    <a:pt x="11388" y="16045"/>
                    <a:pt x="7442" y="18177"/>
                  </a:cubicBezTo>
                  <a:cubicBezTo>
                    <a:pt x="2582" y="20802"/>
                    <a:pt x="1713" y="24087"/>
                    <a:pt x="1010" y="28259"/>
                  </a:cubicBezTo>
                  <a:cubicBezTo>
                    <a:pt x="810" y="29429"/>
                    <a:pt x="623" y="30664"/>
                    <a:pt x="366" y="31975"/>
                  </a:cubicBezTo>
                  <a:cubicBezTo>
                    <a:pt x="0" y="33806"/>
                    <a:pt x="86" y="35223"/>
                    <a:pt x="414" y="36619"/>
                  </a:cubicBezTo>
                  <a:lnTo>
                    <a:pt x="414" y="36624"/>
                  </a:lnTo>
                  <a:cubicBezTo>
                    <a:pt x="440" y="36731"/>
                    <a:pt x="467" y="36843"/>
                    <a:pt x="494" y="36951"/>
                  </a:cubicBezTo>
                  <a:lnTo>
                    <a:pt x="494" y="36968"/>
                  </a:lnTo>
                  <a:cubicBezTo>
                    <a:pt x="1031" y="39061"/>
                    <a:pt x="2061" y="41182"/>
                    <a:pt x="2867" y="44640"/>
                  </a:cubicBezTo>
                  <a:lnTo>
                    <a:pt x="2867" y="44646"/>
                  </a:lnTo>
                  <a:cubicBezTo>
                    <a:pt x="3620" y="45925"/>
                    <a:pt x="4525" y="47109"/>
                    <a:pt x="5561" y="48173"/>
                  </a:cubicBezTo>
                  <a:cubicBezTo>
                    <a:pt x="6807" y="49450"/>
                    <a:pt x="8236" y="50546"/>
                    <a:pt x="9793" y="51399"/>
                  </a:cubicBezTo>
                  <a:cubicBezTo>
                    <a:pt x="10440" y="51754"/>
                    <a:pt x="11111" y="52066"/>
                    <a:pt x="11800" y="52334"/>
                  </a:cubicBezTo>
                  <a:cubicBezTo>
                    <a:pt x="12213" y="52495"/>
                    <a:pt x="12637" y="52635"/>
                    <a:pt x="13062" y="52763"/>
                  </a:cubicBezTo>
                  <a:cubicBezTo>
                    <a:pt x="13346" y="52844"/>
                    <a:pt x="13636" y="52919"/>
                    <a:pt x="13926" y="52989"/>
                  </a:cubicBezTo>
                  <a:cubicBezTo>
                    <a:pt x="14855" y="53198"/>
                    <a:pt x="15956" y="53467"/>
                    <a:pt x="16283" y="54363"/>
                  </a:cubicBezTo>
                  <a:cubicBezTo>
                    <a:pt x="16509" y="54975"/>
                    <a:pt x="16256" y="55652"/>
                    <a:pt x="16063" y="56274"/>
                  </a:cubicBezTo>
                  <a:cubicBezTo>
                    <a:pt x="14721" y="60624"/>
                    <a:pt x="16407" y="65574"/>
                    <a:pt x="19677" y="68730"/>
                  </a:cubicBezTo>
                  <a:cubicBezTo>
                    <a:pt x="22947" y="71892"/>
                    <a:pt x="27579" y="73396"/>
                    <a:pt x="32133" y="73514"/>
                  </a:cubicBezTo>
                  <a:cubicBezTo>
                    <a:pt x="32686" y="73530"/>
                    <a:pt x="33250" y="73530"/>
                    <a:pt x="33754" y="73745"/>
                  </a:cubicBezTo>
                  <a:cubicBezTo>
                    <a:pt x="34264" y="73954"/>
                    <a:pt x="34705" y="74437"/>
                    <a:pt x="34678" y="74986"/>
                  </a:cubicBezTo>
                  <a:cubicBezTo>
                    <a:pt x="34656" y="75403"/>
                    <a:pt x="34388" y="75730"/>
                    <a:pt x="34039" y="75994"/>
                  </a:cubicBezTo>
                  <a:cubicBezTo>
                    <a:pt x="33835" y="76149"/>
                    <a:pt x="33604" y="76283"/>
                    <a:pt x="33378" y="76397"/>
                  </a:cubicBezTo>
                  <a:cubicBezTo>
                    <a:pt x="33163" y="76503"/>
                    <a:pt x="32949" y="76611"/>
                    <a:pt x="32735" y="76713"/>
                  </a:cubicBezTo>
                  <a:cubicBezTo>
                    <a:pt x="32305" y="76922"/>
                    <a:pt x="31870" y="77116"/>
                    <a:pt x="31429" y="77304"/>
                  </a:cubicBezTo>
                  <a:cubicBezTo>
                    <a:pt x="30989" y="77491"/>
                    <a:pt x="30544" y="77664"/>
                    <a:pt x="30093" y="77830"/>
                  </a:cubicBezTo>
                  <a:cubicBezTo>
                    <a:pt x="29421" y="78077"/>
                    <a:pt x="28740" y="78303"/>
                    <a:pt x="28053" y="78501"/>
                  </a:cubicBezTo>
                  <a:cubicBezTo>
                    <a:pt x="27280" y="78732"/>
                    <a:pt x="26388" y="79043"/>
                    <a:pt x="25873" y="79597"/>
                  </a:cubicBezTo>
                  <a:cubicBezTo>
                    <a:pt x="25825" y="79648"/>
                    <a:pt x="25780" y="79701"/>
                    <a:pt x="25739" y="79757"/>
                  </a:cubicBezTo>
                  <a:cubicBezTo>
                    <a:pt x="25578" y="79972"/>
                    <a:pt x="25465" y="80225"/>
                    <a:pt x="25438" y="80515"/>
                  </a:cubicBezTo>
                  <a:cubicBezTo>
                    <a:pt x="25352" y="81400"/>
                    <a:pt x="26061" y="82114"/>
                    <a:pt x="26437" y="82926"/>
                  </a:cubicBezTo>
                  <a:cubicBezTo>
                    <a:pt x="26459" y="82974"/>
                    <a:pt x="26479" y="83022"/>
                    <a:pt x="26501" y="83075"/>
                  </a:cubicBezTo>
                  <a:cubicBezTo>
                    <a:pt x="26544" y="83177"/>
                    <a:pt x="26576" y="83284"/>
                    <a:pt x="26609" y="83387"/>
                  </a:cubicBezTo>
                  <a:cubicBezTo>
                    <a:pt x="26925" y="84547"/>
                    <a:pt x="26523" y="85819"/>
                    <a:pt x="26362" y="87037"/>
                  </a:cubicBezTo>
                  <a:cubicBezTo>
                    <a:pt x="26243" y="87955"/>
                    <a:pt x="26362" y="89018"/>
                    <a:pt x="26866" y="89733"/>
                  </a:cubicBezTo>
                  <a:lnTo>
                    <a:pt x="26694" y="89851"/>
                  </a:lnTo>
                  <a:cubicBezTo>
                    <a:pt x="29931" y="94666"/>
                    <a:pt x="32970" y="100444"/>
                    <a:pt x="34973" y="108642"/>
                  </a:cubicBezTo>
                  <a:cubicBezTo>
                    <a:pt x="35134" y="109302"/>
                    <a:pt x="35333" y="110092"/>
                    <a:pt x="35564" y="110999"/>
                  </a:cubicBezTo>
                  <a:cubicBezTo>
                    <a:pt x="39128" y="125124"/>
                    <a:pt x="50538" y="167926"/>
                    <a:pt x="57581" y="194266"/>
                  </a:cubicBezTo>
                  <a:lnTo>
                    <a:pt x="95449" y="194266"/>
                  </a:lnTo>
                  <a:cubicBezTo>
                    <a:pt x="95658" y="193826"/>
                    <a:pt x="95851" y="193374"/>
                    <a:pt x="96028" y="192918"/>
                  </a:cubicBezTo>
                  <a:cubicBezTo>
                    <a:pt x="98332" y="186922"/>
                    <a:pt x="97484" y="180194"/>
                    <a:pt x="96073" y="173929"/>
                  </a:cubicBezTo>
                  <a:cubicBezTo>
                    <a:pt x="92582" y="158450"/>
                    <a:pt x="85908" y="143912"/>
                    <a:pt x="80846" y="128884"/>
                  </a:cubicBezTo>
                  <a:cubicBezTo>
                    <a:pt x="78881" y="123059"/>
                    <a:pt x="77163" y="117061"/>
                    <a:pt x="75977" y="111000"/>
                  </a:cubicBezTo>
                  <a:cubicBezTo>
                    <a:pt x="74172" y="101766"/>
                    <a:pt x="73619" y="92380"/>
                    <a:pt x="75354" y="83194"/>
                  </a:cubicBezTo>
                  <a:lnTo>
                    <a:pt x="75369" y="83114"/>
                  </a:lnTo>
                  <a:cubicBezTo>
                    <a:pt x="74855" y="81229"/>
                    <a:pt x="74430" y="79479"/>
                    <a:pt x="74113" y="77874"/>
                  </a:cubicBezTo>
                  <a:lnTo>
                    <a:pt x="74113" y="77869"/>
                  </a:lnTo>
                  <a:cubicBezTo>
                    <a:pt x="74102" y="77862"/>
                    <a:pt x="74089" y="77859"/>
                    <a:pt x="74076" y="77858"/>
                  </a:cubicBezTo>
                  <a:cubicBezTo>
                    <a:pt x="73667" y="77718"/>
                    <a:pt x="73254" y="77584"/>
                    <a:pt x="72841" y="77450"/>
                  </a:cubicBezTo>
                  <a:cubicBezTo>
                    <a:pt x="72417" y="77310"/>
                    <a:pt x="71992" y="77176"/>
                    <a:pt x="71563" y="77041"/>
                  </a:cubicBezTo>
                  <a:cubicBezTo>
                    <a:pt x="71133" y="76912"/>
                    <a:pt x="70704" y="76784"/>
                    <a:pt x="70274" y="76659"/>
                  </a:cubicBezTo>
                  <a:cubicBezTo>
                    <a:pt x="69846" y="76542"/>
                    <a:pt x="69410" y="76429"/>
                    <a:pt x="68975" y="76321"/>
                  </a:cubicBezTo>
                  <a:cubicBezTo>
                    <a:pt x="67245" y="75897"/>
                    <a:pt x="65496" y="75616"/>
                    <a:pt x="63738" y="75616"/>
                  </a:cubicBezTo>
                  <a:cubicBezTo>
                    <a:pt x="63183" y="75616"/>
                    <a:pt x="62627" y="75644"/>
                    <a:pt x="62070" y="75704"/>
                  </a:cubicBezTo>
                  <a:cubicBezTo>
                    <a:pt x="61582" y="75758"/>
                    <a:pt x="61099" y="75833"/>
                    <a:pt x="60621" y="75930"/>
                  </a:cubicBezTo>
                  <a:cubicBezTo>
                    <a:pt x="60144" y="76027"/>
                    <a:pt x="59670" y="76145"/>
                    <a:pt x="59204" y="76284"/>
                  </a:cubicBezTo>
                  <a:cubicBezTo>
                    <a:pt x="56400" y="77116"/>
                    <a:pt x="53787" y="78614"/>
                    <a:pt x="51290" y="80171"/>
                  </a:cubicBezTo>
                  <a:cubicBezTo>
                    <a:pt x="47967" y="82259"/>
                    <a:pt x="44686" y="84536"/>
                    <a:pt x="40938" y="85702"/>
                  </a:cubicBezTo>
                  <a:cubicBezTo>
                    <a:pt x="39483" y="86152"/>
                    <a:pt x="37929" y="86405"/>
                    <a:pt x="36394" y="86405"/>
                  </a:cubicBezTo>
                  <a:cubicBezTo>
                    <a:pt x="36209" y="86405"/>
                    <a:pt x="36023" y="86402"/>
                    <a:pt x="35838" y="86394"/>
                  </a:cubicBezTo>
                  <a:cubicBezTo>
                    <a:pt x="35474" y="86378"/>
                    <a:pt x="35108" y="86346"/>
                    <a:pt x="34743" y="86302"/>
                  </a:cubicBezTo>
                  <a:cubicBezTo>
                    <a:pt x="33830" y="86185"/>
                    <a:pt x="32944" y="85964"/>
                    <a:pt x="32107" y="85637"/>
                  </a:cubicBezTo>
                  <a:cubicBezTo>
                    <a:pt x="31977" y="85587"/>
                    <a:pt x="31859" y="85508"/>
                    <a:pt x="31763" y="85406"/>
                  </a:cubicBezTo>
                  <a:cubicBezTo>
                    <a:pt x="31355" y="84945"/>
                    <a:pt x="31543" y="84139"/>
                    <a:pt x="32235" y="83978"/>
                  </a:cubicBezTo>
                  <a:cubicBezTo>
                    <a:pt x="35505" y="83194"/>
                    <a:pt x="38469" y="80992"/>
                    <a:pt x="41416" y="79205"/>
                  </a:cubicBezTo>
                  <a:cubicBezTo>
                    <a:pt x="46379" y="76203"/>
                    <a:pt x="51870" y="74174"/>
                    <a:pt x="57593" y="73229"/>
                  </a:cubicBezTo>
                  <a:cubicBezTo>
                    <a:pt x="57647" y="73224"/>
                    <a:pt x="57678" y="73198"/>
                    <a:pt x="57706" y="73170"/>
                  </a:cubicBezTo>
                  <a:cubicBezTo>
                    <a:pt x="57781" y="73068"/>
                    <a:pt x="57733" y="72891"/>
                    <a:pt x="57572" y="72880"/>
                  </a:cubicBezTo>
                  <a:cubicBezTo>
                    <a:pt x="55838" y="72757"/>
                    <a:pt x="54103" y="72601"/>
                    <a:pt x="52385" y="72333"/>
                  </a:cubicBezTo>
                  <a:cubicBezTo>
                    <a:pt x="51053" y="72124"/>
                    <a:pt x="49733" y="71844"/>
                    <a:pt x="48439" y="71452"/>
                  </a:cubicBezTo>
                  <a:cubicBezTo>
                    <a:pt x="47664" y="71221"/>
                    <a:pt x="46901" y="70945"/>
                    <a:pt x="46157" y="70625"/>
                  </a:cubicBezTo>
                  <a:cubicBezTo>
                    <a:pt x="43918" y="69665"/>
                    <a:pt x="41856" y="68290"/>
                    <a:pt x="40299" y="66459"/>
                  </a:cubicBezTo>
                  <a:cubicBezTo>
                    <a:pt x="40010" y="66123"/>
                    <a:pt x="40270" y="65623"/>
                    <a:pt x="40692" y="65623"/>
                  </a:cubicBezTo>
                  <a:cubicBezTo>
                    <a:pt x="40715" y="65623"/>
                    <a:pt x="40738" y="65624"/>
                    <a:pt x="40762" y="65627"/>
                  </a:cubicBezTo>
                  <a:cubicBezTo>
                    <a:pt x="42868" y="65882"/>
                    <a:pt x="44985" y="66009"/>
                    <a:pt x="47101" y="66009"/>
                  </a:cubicBezTo>
                  <a:cubicBezTo>
                    <a:pt x="50262" y="66009"/>
                    <a:pt x="53422" y="65725"/>
                    <a:pt x="56541" y="65160"/>
                  </a:cubicBezTo>
                  <a:cubicBezTo>
                    <a:pt x="57314" y="65020"/>
                    <a:pt x="57669" y="64096"/>
                    <a:pt x="57169" y="63485"/>
                  </a:cubicBezTo>
                  <a:lnTo>
                    <a:pt x="56595" y="62776"/>
                  </a:lnTo>
                  <a:cubicBezTo>
                    <a:pt x="56444" y="62588"/>
                    <a:pt x="56428" y="62368"/>
                    <a:pt x="56503" y="62181"/>
                  </a:cubicBezTo>
                  <a:cubicBezTo>
                    <a:pt x="56514" y="62164"/>
                    <a:pt x="56525" y="62143"/>
                    <a:pt x="56536" y="62126"/>
                  </a:cubicBezTo>
                  <a:cubicBezTo>
                    <a:pt x="56562" y="62076"/>
                    <a:pt x="56593" y="62029"/>
                    <a:pt x="56632" y="61987"/>
                  </a:cubicBezTo>
                  <a:cubicBezTo>
                    <a:pt x="56685" y="61933"/>
                    <a:pt x="56746" y="61890"/>
                    <a:pt x="56815" y="61858"/>
                  </a:cubicBezTo>
                  <a:cubicBezTo>
                    <a:pt x="56851" y="61841"/>
                    <a:pt x="56888" y="61829"/>
                    <a:pt x="56927" y="61821"/>
                  </a:cubicBezTo>
                  <a:cubicBezTo>
                    <a:pt x="56971" y="61810"/>
                    <a:pt x="57016" y="61805"/>
                    <a:pt x="57061" y="61805"/>
                  </a:cubicBezTo>
                  <a:cubicBezTo>
                    <a:pt x="57114" y="61805"/>
                    <a:pt x="57166" y="61812"/>
                    <a:pt x="57217" y="61826"/>
                  </a:cubicBezTo>
                  <a:cubicBezTo>
                    <a:pt x="57405" y="61880"/>
                    <a:pt x="57588" y="61933"/>
                    <a:pt x="57770" y="61998"/>
                  </a:cubicBezTo>
                  <a:cubicBezTo>
                    <a:pt x="58468" y="62207"/>
                    <a:pt x="59161" y="62443"/>
                    <a:pt x="59848" y="62695"/>
                  </a:cubicBezTo>
                  <a:cubicBezTo>
                    <a:pt x="60138" y="62803"/>
                    <a:pt x="60428" y="62905"/>
                    <a:pt x="60718" y="63013"/>
                  </a:cubicBezTo>
                  <a:cubicBezTo>
                    <a:pt x="61588" y="63329"/>
                    <a:pt x="62457" y="63657"/>
                    <a:pt x="63333" y="63957"/>
                  </a:cubicBezTo>
                  <a:cubicBezTo>
                    <a:pt x="63623" y="64059"/>
                    <a:pt x="63912" y="64156"/>
                    <a:pt x="64207" y="64247"/>
                  </a:cubicBezTo>
                  <a:cubicBezTo>
                    <a:pt x="66010" y="64809"/>
                    <a:pt x="67916" y="65223"/>
                    <a:pt x="69793" y="65223"/>
                  </a:cubicBezTo>
                  <a:cubicBezTo>
                    <a:pt x="70962" y="65223"/>
                    <a:pt x="72120" y="65062"/>
                    <a:pt x="73233" y="64676"/>
                  </a:cubicBezTo>
                  <a:cubicBezTo>
                    <a:pt x="74972" y="64065"/>
                    <a:pt x="76535" y="62771"/>
                    <a:pt x="77399" y="61171"/>
                  </a:cubicBezTo>
                  <a:cubicBezTo>
                    <a:pt x="77882" y="60295"/>
                    <a:pt x="78145" y="59324"/>
                    <a:pt x="78114" y="58336"/>
                  </a:cubicBezTo>
                  <a:cubicBezTo>
                    <a:pt x="77565" y="56908"/>
                    <a:pt x="76035" y="56087"/>
                    <a:pt x="74565" y="55641"/>
                  </a:cubicBezTo>
                  <a:cubicBezTo>
                    <a:pt x="73995" y="55474"/>
                    <a:pt x="73415" y="55345"/>
                    <a:pt x="72841" y="55200"/>
                  </a:cubicBezTo>
                  <a:cubicBezTo>
                    <a:pt x="72079" y="55006"/>
                    <a:pt x="71316" y="54797"/>
                    <a:pt x="70613" y="54464"/>
                  </a:cubicBezTo>
                  <a:cubicBezTo>
                    <a:pt x="70435" y="54378"/>
                    <a:pt x="70264" y="54288"/>
                    <a:pt x="70097" y="54185"/>
                  </a:cubicBezTo>
                  <a:cubicBezTo>
                    <a:pt x="69829" y="54022"/>
                    <a:pt x="69579" y="53831"/>
                    <a:pt x="69350" y="53616"/>
                  </a:cubicBezTo>
                  <a:cubicBezTo>
                    <a:pt x="68417" y="52720"/>
                    <a:pt x="67869" y="51388"/>
                    <a:pt x="68384" y="50228"/>
                  </a:cubicBezTo>
                  <a:cubicBezTo>
                    <a:pt x="68965" y="48929"/>
                    <a:pt x="70538" y="48473"/>
                    <a:pt x="71895" y="48049"/>
                  </a:cubicBezTo>
                  <a:cubicBezTo>
                    <a:pt x="72406" y="47893"/>
                    <a:pt x="72943" y="47683"/>
                    <a:pt x="73421" y="47410"/>
                  </a:cubicBezTo>
                  <a:cubicBezTo>
                    <a:pt x="73742" y="47227"/>
                    <a:pt x="74032" y="47012"/>
                    <a:pt x="74279" y="46765"/>
                  </a:cubicBezTo>
                  <a:cubicBezTo>
                    <a:pt x="74644" y="46400"/>
                    <a:pt x="74897" y="45960"/>
                    <a:pt x="74956" y="45429"/>
                  </a:cubicBezTo>
                  <a:cubicBezTo>
                    <a:pt x="75048" y="44575"/>
                    <a:pt x="74591" y="43769"/>
                    <a:pt x="74139" y="43029"/>
                  </a:cubicBezTo>
                  <a:cubicBezTo>
                    <a:pt x="73485" y="41944"/>
                    <a:pt x="72835" y="40859"/>
                    <a:pt x="72180" y="39775"/>
                  </a:cubicBezTo>
                  <a:cubicBezTo>
                    <a:pt x="71960" y="39410"/>
                    <a:pt x="71729" y="39002"/>
                    <a:pt x="71815" y="38583"/>
                  </a:cubicBezTo>
                  <a:cubicBezTo>
                    <a:pt x="71858" y="38389"/>
                    <a:pt x="71949" y="38240"/>
                    <a:pt x="72073" y="38127"/>
                  </a:cubicBezTo>
                  <a:cubicBezTo>
                    <a:pt x="72122" y="38078"/>
                    <a:pt x="72179" y="38036"/>
                    <a:pt x="72240" y="38003"/>
                  </a:cubicBezTo>
                  <a:cubicBezTo>
                    <a:pt x="72514" y="37841"/>
                    <a:pt x="72880" y="37779"/>
                    <a:pt x="73258" y="37779"/>
                  </a:cubicBezTo>
                  <a:cubicBezTo>
                    <a:pt x="73405" y="37779"/>
                    <a:pt x="73554" y="37788"/>
                    <a:pt x="73700" y="37805"/>
                  </a:cubicBezTo>
                  <a:cubicBezTo>
                    <a:pt x="73839" y="37821"/>
                    <a:pt x="73979" y="37842"/>
                    <a:pt x="74113" y="37869"/>
                  </a:cubicBezTo>
                  <a:cubicBezTo>
                    <a:pt x="75079" y="38068"/>
                    <a:pt x="76052" y="38235"/>
                    <a:pt x="77034" y="38352"/>
                  </a:cubicBezTo>
                  <a:cubicBezTo>
                    <a:pt x="77950" y="38461"/>
                    <a:pt x="78870" y="38525"/>
                    <a:pt x="79788" y="38525"/>
                  </a:cubicBezTo>
                  <a:cubicBezTo>
                    <a:pt x="80543" y="38525"/>
                    <a:pt x="81297" y="38482"/>
                    <a:pt x="82049" y="38385"/>
                  </a:cubicBezTo>
                  <a:cubicBezTo>
                    <a:pt x="82215" y="38363"/>
                    <a:pt x="82376" y="38343"/>
                    <a:pt x="82543" y="38315"/>
                  </a:cubicBezTo>
                  <a:cubicBezTo>
                    <a:pt x="83038" y="38235"/>
                    <a:pt x="83529" y="38127"/>
                    <a:pt x="84013" y="37993"/>
                  </a:cubicBezTo>
                  <a:cubicBezTo>
                    <a:pt x="85302" y="37638"/>
                    <a:pt x="86536" y="37091"/>
                    <a:pt x="87627" y="36340"/>
                  </a:cubicBezTo>
                  <a:cubicBezTo>
                    <a:pt x="88034" y="36056"/>
                    <a:pt x="88420" y="35744"/>
                    <a:pt x="88782" y="35405"/>
                  </a:cubicBezTo>
                  <a:cubicBezTo>
                    <a:pt x="88905" y="35286"/>
                    <a:pt x="89022" y="35169"/>
                    <a:pt x="89136" y="35051"/>
                  </a:cubicBezTo>
                  <a:cubicBezTo>
                    <a:pt x="91336" y="32726"/>
                    <a:pt x="92201" y="29376"/>
                    <a:pt x="92078" y="26175"/>
                  </a:cubicBezTo>
                  <a:cubicBezTo>
                    <a:pt x="92061" y="25751"/>
                    <a:pt x="92030" y="25333"/>
                    <a:pt x="91986" y="24914"/>
                  </a:cubicBezTo>
                  <a:cubicBezTo>
                    <a:pt x="91922" y="24345"/>
                    <a:pt x="91830" y="23776"/>
                    <a:pt x="91723" y="23206"/>
                  </a:cubicBezTo>
                  <a:cubicBezTo>
                    <a:pt x="91648" y="22815"/>
                    <a:pt x="91562" y="22428"/>
                    <a:pt x="91466" y="22036"/>
                  </a:cubicBezTo>
                  <a:cubicBezTo>
                    <a:pt x="91374" y="21649"/>
                    <a:pt x="91272" y="21263"/>
                    <a:pt x="91160" y="20876"/>
                  </a:cubicBezTo>
                  <a:cubicBezTo>
                    <a:pt x="91052" y="20490"/>
                    <a:pt x="90934" y="20110"/>
                    <a:pt x="90811" y="19728"/>
                  </a:cubicBezTo>
                  <a:cubicBezTo>
                    <a:pt x="90504" y="18772"/>
                    <a:pt x="90161" y="17827"/>
                    <a:pt x="89806" y="16893"/>
                  </a:cubicBezTo>
                  <a:cubicBezTo>
                    <a:pt x="89678" y="16549"/>
                    <a:pt x="89538" y="16200"/>
                    <a:pt x="89404" y="15851"/>
                  </a:cubicBezTo>
                  <a:cubicBezTo>
                    <a:pt x="89265" y="15507"/>
                    <a:pt x="89118" y="15164"/>
                    <a:pt x="88969" y="14826"/>
                  </a:cubicBezTo>
                  <a:cubicBezTo>
                    <a:pt x="88459" y="13688"/>
                    <a:pt x="87863" y="12603"/>
                    <a:pt x="87085" y="11648"/>
                  </a:cubicBezTo>
                  <a:cubicBezTo>
                    <a:pt x="86846" y="11361"/>
                    <a:pt x="86591" y="11088"/>
                    <a:pt x="86322" y="10831"/>
                  </a:cubicBezTo>
                  <a:cubicBezTo>
                    <a:pt x="86048" y="10575"/>
                    <a:pt x="85755" y="10338"/>
                    <a:pt x="85447" y="10122"/>
                  </a:cubicBezTo>
                  <a:cubicBezTo>
                    <a:pt x="84943" y="9762"/>
                    <a:pt x="84395" y="9471"/>
                    <a:pt x="83815" y="9259"/>
                  </a:cubicBezTo>
                  <a:cubicBezTo>
                    <a:pt x="83353" y="9097"/>
                    <a:pt x="82875" y="8984"/>
                    <a:pt x="82387" y="8941"/>
                  </a:cubicBezTo>
                  <a:cubicBezTo>
                    <a:pt x="82263" y="8930"/>
                    <a:pt x="82139" y="8920"/>
                    <a:pt x="82016" y="8920"/>
                  </a:cubicBezTo>
                  <a:cubicBezTo>
                    <a:pt x="82000" y="8919"/>
                    <a:pt x="81985" y="8919"/>
                    <a:pt x="81970" y="8919"/>
                  </a:cubicBezTo>
                  <a:cubicBezTo>
                    <a:pt x="81347" y="8919"/>
                    <a:pt x="80740" y="9026"/>
                    <a:pt x="80148" y="9199"/>
                  </a:cubicBezTo>
                  <a:cubicBezTo>
                    <a:pt x="79702" y="9323"/>
                    <a:pt x="79267" y="9483"/>
                    <a:pt x="78832" y="9661"/>
                  </a:cubicBezTo>
                  <a:cubicBezTo>
                    <a:pt x="78542" y="9779"/>
                    <a:pt x="78252" y="9902"/>
                    <a:pt x="77963" y="10026"/>
                  </a:cubicBezTo>
                  <a:cubicBezTo>
                    <a:pt x="77383" y="10278"/>
                    <a:pt x="76803" y="10526"/>
                    <a:pt x="76212" y="10735"/>
                  </a:cubicBezTo>
                  <a:cubicBezTo>
                    <a:pt x="75920" y="10841"/>
                    <a:pt x="75623" y="10932"/>
                    <a:pt x="75321" y="11009"/>
                  </a:cubicBezTo>
                  <a:cubicBezTo>
                    <a:pt x="75171" y="11046"/>
                    <a:pt x="75015" y="11083"/>
                    <a:pt x="74864" y="11110"/>
                  </a:cubicBezTo>
                  <a:cubicBezTo>
                    <a:pt x="74682" y="11148"/>
                    <a:pt x="74486" y="11172"/>
                    <a:pt x="74292" y="11172"/>
                  </a:cubicBezTo>
                  <a:cubicBezTo>
                    <a:pt x="74040" y="11172"/>
                    <a:pt x="73793" y="11131"/>
                    <a:pt x="73586" y="11025"/>
                  </a:cubicBezTo>
                  <a:cubicBezTo>
                    <a:pt x="73503" y="10982"/>
                    <a:pt x="73427" y="10926"/>
                    <a:pt x="73362" y="10858"/>
                  </a:cubicBezTo>
                  <a:cubicBezTo>
                    <a:pt x="73328" y="10827"/>
                    <a:pt x="73298" y="10793"/>
                    <a:pt x="73270" y="10756"/>
                  </a:cubicBezTo>
                  <a:lnTo>
                    <a:pt x="73270" y="10750"/>
                  </a:lnTo>
                  <a:cubicBezTo>
                    <a:pt x="73241" y="10714"/>
                    <a:pt x="73216" y="10674"/>
                    <a:pt x="73195" y="10632"/>
                  </a:cubicBezTo>
                  <a:cubicBezTo>
                    <a:pt x="72969" y="10177"/>
                    <a:pt x="73184" y="9569"/>
                    <a:pt x="73582" y="9226"/>
                  </a:cubicBezTo>
                  <a:cubicBezTo>
                    <a:pt x="73634" y="9178"/>
                    <a:pt x="73690" y="9133"/>
                    <a:pt x="73748" y="9092"/>
                  </a:cubicBezTo>
                  <a:cubicBezTo>
                    <a:pt x="73861" y="9007"/>
                    <a:pt x="73983" y="8935"/>
                    <a:pt x="74113" y="8877"/>
                  </a:cubicBezTo>
                  <a:cubicBezTo>
                    <a:pt x="74177" y="8850"/>
                    <a:pt x="74242" y="8818"/>
                    <a:pt x="74312" y="8791"/>
                  </a:cubicBezTo>
                  <a:cubicBezTo>
                    <a:pt x="74440" y="8737"/>
                    <a:pt x="74580" y="8689"/>
                    <a:pt x="74719" y="8646"/>
                  </a:cubicBezTo>
                  <a:cubicBezTo>
                    <a:pt x="74855" y="8603"/>
                    <a:pt x="74994" y="8560"/>
                    <a:pt x="75128" y="8517"/>
                  </a:cubicBezTo>
                  <a:cubicBezTo>
                    <a:pt x="75562" y="8378"/>
                    <a:pt x="75986" y="8222"/>
                    <a:pt x="76406" y="8045"/>
                  </a:cubicBezTo>
                  <a:cubicBezTo>
                    <a:pt x="78299" y="7247"/>
                    <a:pt x="80017" y="6085"/>
                    <a:pt x="81463" y="4625"/>
                  </a:cubicBezTo>
                  <a:cubicBezTo>
                    <a:pt x="82266" y="3816"/>
                    <a:pt x="82977" y="2920"/>
                    <a:pt x="83582" y="1956"/>
                  </a:cubicBezTo>
                  <a:lnTo>
                    <a:pt x="83609" y="1928"/>
                  </a:lnTo>
                  <a:lnTo>
                    <a:pt x="83631" y="1912"/>
                  </a:lnTo>
                  <a:cubicBezTo>
                    <a:pt x="82439" y="634"/>
                    <a:pt x="81225" y="124"/>
                    <a:pt x="79716" y="22"/>
                  </a:cubicBezTo>
                  <a:cubicBezTo>
                    <a:pt x="79504" y="8"/>
                    <a:pt x="79286" y="1"/>
                    <a:pt x="7906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7"/>
            <p:cNvSpPr/>
            <p:nvPr/>
          </p:nvSpPr>
          <p:spPr>
            <a:xfrm>
              <a:off x="3809625" y="979175"/>
              <a:ext cx="726550" cy="1173725"/>
            </a:xfrm>
            <a:custGeom>
              <a:avLst/>
              <a:gdLst/>
              <a:ahLst/>
              <a:cxnLst/>
              <a:rect l="l" t="t" r="r" b="b"/>
              <a:pathLst>
                <a:path w="29062" h="46949" extrusionOk="0">
                  <a:moveTo>
                    <a:pt x="22296" y="0"/>
                  </a:moveTo>
                  <a:lnTo>
                    <a:pt x="21226" y="458"/>
                  </a:lnTo>
                  <a:cubicBezTo>
                    <a:pt x="21529" y="1131"/>
                    <a:pt x="21797" y="1831"/>
                    <a:pt x="22060" y="2524"/>
                  </a:cubicBezTo>
                  <a:cubicBezTo>
                    <a:pt x="23198" y="5514"/>
                    <a:pt x="24208" y="8611"/>
                    <a:pt x="24336" y="11807"/>
                  </a:cubicBezTo>
                  <a:cubicBezTo>
                    <a:pt x="24457" y="15005"/>
                    <a:pt x="23595" y="18358"/>
                    <a:pt x="21394" y="20681"/>
                  </a:cubicBezTo>
                  <a:cubicBezTo>
                    <a:pt x="19556" y="22613"/>
                    <a:pt x="16944" y="23676"/>
                    <a:pt x="14306" y="24019"/>
                  </a:cubicBezTo>
                  <a:cubicBezTo>
                    <a:pt x="13558" y="24117"/>
                    <a:pt x="12806" y="24160"/>
                    <a:pt x="12053" y="24160"/>
                  </a:cubicBezTo>
                  <a:cubicBezTo>
                    <a:pt x="10150" y="24160"/>
                    <a:pt x="8240" y="23883"/>
                    <a:pt x="6368" y="23501"/>
                  </a:cubicBezTo>
                  <a:cubicBezTo>
                    <a:pt x="6104" y="23449"/>
                    <a:pt x="5808" y="23413"/>
                    <a:pt x="5518" y="23413"/>
                  </a:cubicBezTo>
                  <a:cubicBezTo>
                    <a:pt x="4845" y="23413"/>
                    <a:pt x="4205" y="23604"/>
                    <a:pt x="4073" y="24216"/>
                  </a:cubicBezTo>
                  <a:cubicBezTo>
                    <a:pt x="3986" y="24632"/>
                    <a:pt x="4215" y="25043"/>
                    <a:pt x="4436" y="25407"/>
                  </a:cubicBezTo>
                  <a:lnTo>
                    <a:pt x="6395" y="28658"/>
                  </a:lnTo>
                  <a:cubicBezTo>
                    <a:pt x="6846" y="29399"/>
                    <a:pt x="7303" y="30206"/>
                    <a:pt x="7210" y="31062"/>
                  </a:cubicBezTo>
                  <a:cubicBezTo>
                    <a:pt x="7055" y="32475"/>
                    <a:pt x="5513" y="33262"/>
                    <a:pt x="4153" y="33680"/>
                  </a:cubicBezTo>
                  <a:cubicBezTo>
                    <a:pt x="2794" y="34104"/>
                    <a:pt x="1218" y="34562"/>
                    <a:pt x="639" y="35860"/>
                  </a:cubicBezTo>
                  <a:cubicBezTo>
                    <a:pt x="0" y="37301"/>
                    <a:pt x="1003" y="39012"/>
                    <a:pt x="2357" y="39819"/>
                  </a:cubicBezTo>
                  <a:cubicBezTo>
                    <a:pt x="3703" y="40626"/>
                    <a:pt x="5311" y="40829"/>
                    <a:pt x="6819" y="41273"/>
                  </a:cubicBezTo>
                  <a:cubicBezTo>
                    <a:pt x="8293" y="41717"/>
                    <a:pt x="9822" y="42539"/>
                    <a:pt x="10367" y="43966"/>
                  </a:cubicBezTo>
                  <a:cubicBezTo>
                    <a:pt x="10401" y="44955"/>
                    <a:pt x="10138" y="45924"/>
                    <a:pt x="9653" y="46800"/>
                  </a:cubicBezTo>
                  <a:lnTo>
                    <a:pt x="9916" y="46948"/>
                  </a:lnTo>
                  <a:cubicBezTo>
                    <a:pt x="16130" y="36204"/>
                    <a:pt x="27055" y="24457"/>
                    <a:pt x="27984" y="20929"/>
                  </a:cubicBezTo>
                  <a:cubicBezTo>
                    <a:pt x="29061" y="16843"/>
                    <a:pt x="27123" y="11276"/>
                    <a:pt x="2229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7"/>
            <p:cNvSpPr/>
            <p:nvPr/>
          </p:nvSpPr>
          <p:spPr>
            <a:xfrm>
              <a:off x="3939375" y="667825"/>
              <a:ext cx="427650" cy="322825"/>
            </a:xfrm>
            <a:custGeom>
              <a:avLst/>
              <a:gdLst/>
              <a:ahLst/>
              <a:cxnLst/>
              <a:rect l="l" t="t" r="r" b="b"/>
              <a:pathLst>
                <a:path w="17106" h="12913" extrusionOk="0">
                  <a:moveTo>
                    <a:pt x="10697" y="0"/>
                  </a:moveTo>
                  <a:lnTo>
                    <a:pt x="10650" y="41"/>
                  </a:lnTo>
                  <a:cubicBezTo>
                    <a:pt x="8718" y="3131"/>
                    <a:pt x="5661" y="5501"/>
                    <a:pt x="2195" y="6604"/>
                  </a:cubicBezTo>
                  <a:cubicBezTo>
                    <a:pt x="1650" y="6772"/>
                    <a:pt x="1070" y="6927"/>
                    <a:pt x="647" y="7311"/>
                  </a:cubicBezTo>
                  <a:cubicBezTo>
                    <a:pt x="215" y="7688"/>
                    <a:pt x="0" y="8375"/>
                    <a:pt x="336" y="8840"/>
                  </a:cubicBezTo>
                  <a:cubicBezTo>
                    <a:pt x="568" y="9153"/>
                    <a:pt x="956" y="9258"/>
                    <a:pt x="1357" y="9258"/>
                  </a:cubicBezTo>
                  <a:cubicBezTo>
                    <a:pt x="1551" y="9258"/>
                    <a:pt x="1748" y="9233"/>
                    <a:pt x="1932" y="9196"/>
                  </a:cubicBezTo>
                  <a:cubicBezTo>
                    <a:pt x="4378" y="8730"/>
                    <a:pt x="6544" y="7009"/>
                    <a:pt x="9024" y="7009"/>
                  </a:cubicBezTo>
                  <a:cubicBezTo>
                    <a:pt x="9043" y="7009"/>
                    <a:pt x="9062" y="7009"/>
                    <a:pt x="9082" y="7009"/>
                  </a:cubicBezTo>
                  <a:cubicBezTo>
                    <a:pt x="11061" y="7035"/>
                    <a:pt x="12891" y="8206"/>
                    <a:pt x="14151" y="9735"/>
                  </a:cubicBezTo>
                  <a:cubicBezTo>
                    <a:pt x="14932" y="10690"/>
                    <a:pt x="15524" y="11774"/>
                    <a:pt x="16036" y="12912"/>
                  </a:cubicBezTo>
                  <a:lnTo>
                    <a:pt x="17106" y="12454"/>
                  </a:lnTo>
                  <a:cubicBezTo>
                    <a:pt x="16501" y="11054"/>
                    <a:pt x="15860" y="9559"/>
                    <a:pt x="15167" y="7971"/>
                  </a:cubicBezTo>
                  <a:cubicBezTo>
                    <a:pt x="13417" y="3945"/>
                    <a:pt x="12064" y="1468"/>
                    <a:pt x="1069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7"/>
            <p:cNvSpPr/>
            <p:nvPr/>
          </p:nvSpPr>
          <p:spPr>
            <a:xfrm>
              <a:off x="3911275" y="1175900"/>
              <a:ext cx="370100" cy="176650"/>
            </a:xfrm>
            <a:custGeom>
              <a:avLst/>
              <a:gdLst/>
              <a:ahLst/>
              <a:cxnLst/>
              <a:rect l="l" t="t" r="r" b="b"/>
              <a:pathLst>
                <a:path w="14804" h="7066" extrusionOk="0">
                  <a:moveTo>
                    <a:pt x="626" y="0"/>
                  </a:moveTo>
                  <a:lnTo>
                    <a:pt x="626" y="0"/>
                  </a:lnTo>
                  <a:cubicBezTo>
                    <a:pt x="0" y="1623"/>
                    <a:pt x="270" y="2848"/>
                    <a:pt x="1010" y="3777"/>
                  </a:cubicBezTo>
                  <a:cubicBezTo>
                    <a:pt x="2552" y="5696"/>
                    <a:pt x="6146" y="6335"/>
                    <a:pt x="8179" y="6551"/>
                  </a:cubicBezTo>
                  <a:cubicBezTo>
                    <a:pt x="8179" y="6554"/>
                    <a:pt x="8179" y="6556"/>
                    <a:pt x="8180" y="6556"/>
                  </a:cubicBezTo>
                  <a:cubicBezTo>
                    <a:pt x="8181" y="6556"/>
                    <a:pt x="8183" y="6554"/>
                    <a:pt x="8187" y="6551"/>
                  </a:cubicBezTo>
                  <a:cubicBezTo>
                    <a:pt x="9129" y="6895"/>
                    <a:pt x="10132" y="7066"/>
                    <a:pt x="11134" y="7066"/>
                  </a:cubicBezTo>
                  <a:cubicBezTo>
                    <a:pt x="11801" y="7066"/>
                    <a:pt x="12467" y="6990"/>
                    <a:pt x="13115" y="6840"/>
                  </a:cubicBezTo>
                  <a:cubicBezTo>
                    <a:pt x="13741" y="6692"/>
                    <a:pt x="13734" y="5790"/>
                    <a:pt x="13108" y="5648"/>
                  </a:cubicBezTo>
                  <a:lnTo>
                    <a:pt x="8624" y="4592"/>
                  </a:lnTo>
                  <a:lnTo>
                    <a:pt x="8624" y="4592"/>
                  </a:lnTo>
                  <a:cubicBezTo>
                    <a:pt x="8795" y="4604"/>
                    <a:pt x="8967" y="4611"/>
                    <a:pt x="9139" y="4611"/>
                  </a:cubicBezTo>
                  <a:cubicBezTo>
                    <a:pt x="10969" y="4611"/>
                    <a:pt x="12785" y="3899"/>
                    <a:pt x="14157" y="2693"/>
                  </a:cubicBezTo>
                  <a:cubicBezTo>
                    <a:pt x="14804" y="2121"/>
                    <a:pt x="14494" y="1058"/>
                    <a:pt x="13646" y="923"/>
                  </a:cubicBezTo>
                  <a:cubicBezTo>
                    <a:pt x="13323" y="869"/>
                    <a:pt x="12999" y="822"/>
                    <a:pt x="12677" y="774"/>
                  </a:cubicBezTo>
                  <a:lnTo>
                    <a:pt x="12541" y="2290"/>
                  </a:lnTo>
                  <a:cubicBezTo>
                    <a:pt x="12156" y="2290"/>
                    <a:pt x="10372" y="2576"/>
                    <a:pt x="8244" y="2576"/>
                  </a:cubicBezTo>
                  <a:cubicBezTo>
                    <a:pt x="5536" y="2576"/>
                    <a:pt x="2270" y="2112"/>
                    <a:pt x="626" y="0"/>
                  </a:cubicBezTo>
                  <a:close/>
                </a:path>
              </a:pathLst>
            </a:custGeom>
            <a:solidFill>
              <a:srgbClr val="D79F39"/>
            </a:solidFill>
            <a:ln w="9525" cap="flat" cmpd="sng">
              <a:solidFill>
                <a:srgbClr val="D79F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7"/>
            <p:cNvSpPr/>
            <p:nvPr/>
          </p:nvSpPr>
          <p:spPr>
            <a:xfrm>
              <a:off x="3901500" y="1028000"/>
              <a:ext cx="372900" cy="212325"/>
            </a:xfrm>
            <a:custGeom>
              <a:avLst/>
              <a:gdLst/>
              <a:ahLst/>
              <a:cxnLst/>
              <a:rect l="l" t="t" r="r" b="b"/>
              <a:pathLst>
                <a:path w="14916" h="8493" extrusionOk="0">
                  <a:moveTo>
                    <a:pt x="13583" y="0"/>
                  </a:moveTo>
                  <a:cubicBezTo>
                    <a:pt x="13490" y="0"/>
                    <a:pt x="13394" y="13"/>
                    <a:pt x="13297" y="40"/>
                  </a:cubicBezTo>
                  <a:lnTo>
                    <a:pt x="4033" y="2605"/>
                  </a:lnTo>
                  <a:lnTo>
                    <a:pt x="4094" y="4240"/>
                  </a:lnTo>
                  <a:cubicBezTo>
                    <a:pt x="3909" y="4249"/>
                    <a:pt x="3725" y="4254"/>
                    <a:pt x="3543" y="4254"/>
                  </a:cubicBezTo>
                  <a:cubicBezTo>
                    <a:pt x="2220" y="4254"/>
                    <a:pt x="965" y="4006"/>
                    <a:pt x="1" y="3339"/>
                  </a:cubicBezTo>
                  <a:lnTo>
                    <a:pt x="1" y="3339"/>
                  </a:lnTo>
                  <a:cubicBezTo>
                    <a:pt x="122" y="4396"/>
                    <a:pt x="486" y="5237"/>
                    <a:pt x="1018" y="5917"/>
                  </a:cubicBezTo>
                  <a:cubicBezTo>
                    <a:pt x="2661" y="8028"/>
                    <a:pt x="5926" y="8492"/>
                    <a:pt x="8635" y="8492"/>
                  </a:cubicBezTo>
                  <a:cubicBezTo>
                    <a:pt x="10763" y="8492"/>
                    <a:pt x="12548" y="8206"/>
                    <a:pt x="12932" y="8206"/>
                  </a:cubicBezTo>
                  <a:lnTo>
                    <a:pt x="13068" y="6691"/>
                  </a:lnTo>
                  <a:cubicBezTo>
                    <a:pt x="10793" y="6367"/>
                    <a:pt x="8497" y="6211"/>
                    <a:pt x="6204" y="6211"/>
                  </a:cubicBezTo>
                  <a:cubicBezTo>
                    <a:pt x="6019" y="6211"/>
                    <a:pt x="5834" y="6212"/>
                    <a:pt x="5649" y="6214"/>
                  </a:cubicBezTo>
                  <a:cubicBezTo>
                    <a:pt x="7676" y="5742"/>
                    <a:pt x="9742" y="5251"/>
                    <a:pt x="11560" y="4221"/>
                  </a:cubicBezTo>
                  <a:cubicBezTo>
                    <a:pt x="12690" y="3581"/>
                    <a:pt x="13727" y="2692"/>
                    <a:pt x="14441" y="1616"/>
                  </a:cubicBezTo>
                  <a:cubicBezTo>
                    <a:pt x="14916" y="900"/>
                    <a:pt x="14364" y="0"/>
                    <a:pt x="13583" y="0"/>
                  </a:cubicBezTo>
                  <a:close/>
                </a:path>
              </a:pathLst>
            </a:custGeom>
            <a:solidFill>
              <a:srgbClr val="D79F39"/>
            </a:solidFill>
            <a:ln w="9525" cap="flat" cmpd="sng">
              <a:solidFill>
                <a:srgbClr val="D79F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7"/>
            <p:cNvSpPr/>
            <p:nvPr/>
          </p:nvSpPr>
          <p:spPr>
            <a:xfrm>
              <a:off x="3862975" y="937375"/>
              <a:ext cx="285275" cy="196975"/>
            </a:xfrm>
            <a:custGeom>
              <a:avLst/>
              <a:gdLst/>
              <a:ahLst/>
              <a:cxnLst/>
              <a:rect l="l" t="t" r="r" b="b"/>
              <a:pathLst>
                <a:path w="11411" h="7879" extrusionOk="0">
                  <a:moveTo>
                    <a:pt x="10591" y="1"/>
                  </a:moveTo>
                  <a:cubicBezTo>
                    <a:pt x="10303" y="1"/>
                    <a:pt x="9980" y="146"/>
                    <a:pt x="9721" y="298"/>
                  </a:cubicBezTo>
                  <a:cubicBezTo>
                    <a:pt x="8007" y="1284"/>
                    <a:pt x="6295" y="2271"/>
                    <a:pt x="4584" y="3261"/>
                  </a:cubicBezTo>
                  <a:lnTo>
                    <a:pt x="4605" y="3308"/>
                  </a:lnTo>
                  <a:cubicBezTo>
                    <a:pt x="2995" y="4008"/>
                    <a:pt x="1461" y="4506"/>
                    <a:pt x="0" y="4816"/>
                  </a:cubicBezTo>
                  <a:lnTo>
                    <a:pt x="0" y="4822"/>
                  </a:lnTo>
                  <a:cubicBezTo>
                    <a:pt x="316" y="5791"/>
                    <a:pt x="855" y="6485"/>
                    <a:pt x="1542" y="6962"/>
                  </a:cubicBezTo>
                  <a:cubicBezTo>
                    <a:pt x="2506" y="7631"/>
                    <a:pt x="3761" y="7879"/>
                    <a:pt x="5084" y="7879"/>
                  </a:cubicBezTo>
                  <a:cubicBezTo>
                    <a:pt x="5266" y="7879"/>
                    <a:pt x="5450" y="7874"/>
                    <a:pt x="5635" y="7865"/>
                  </a:cubicBezTo>
                  <a:lnTo>
                    <a:pt x="5574" y="6230"/>
                  </a:lnTo>
                  <a:cubicBezTo>
                    <a:pt x="7405" y="4796"/>
                    <a:pt x="9256" y="3348"/>
                    <a:pt x="10757" y="1564"/>
                  </a:cubicBezTo>
                  <a:cubicBezTo>
                    <a:pt x="11094" y="1167"/>
                    <a:pt x="11411" y="548"/>
                    <a:pt x="11040" y="177"/>
                  </a:cubicBezTo>
                  <a:cubicBezTo>
                    <a:pt x="10916" y="50"/>
                    <a:pt x="10760" y="1"/>
                    <a:pt x="10591" y="1"/>
                  </a:cubicBezTo>
                  <a:close/>
                </a:path>
              </a:pathLst>
            </a:custGeom>
            <a:solidFill>
              <a:srgbClr val="D79F39"/>
            </a:solidFill>
            <a:ln w="9525" cap="flat" cmpd="sng">
              <a:solidFill>
                <a:srgbClr val="D79F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7"/>
            <p:cNvSpPr/>
            <p:nvPr/>
          </p:nvSpPr>
          <p:spPr>
            <a:xfrm>
              <a:off x="2898475" y="2149150"/>
              <a:ext cx="1159050" cy="630875"/>
            </a:xfrm>
            <a:custGeom>
              <a:avLst/>
              <a:gdLst/>
              <a:ahLst/>
              <a:cxnLst/>
              <a:rect l="l" t="t" r="r" b="b"/>
              <a:pathLst>
                <a:path w="46362" h="25235" extrusionOk="0">
                  <a:moveTo>
                    <a:pt x="46099" y="1"/>
                  </a:moveTo>
                  <a:cubicBezTo>
                    <a:pt x="45238" y="1604"/>
                    <a:pt x="43676" y="2896"/>
                    <a:pt x="41933" y="3510"/>
                  </a:cubicBezTo>
                  <a:cubicBezTo>
                    <a:pt x="40821" y="3895"/>
                    <a:pt x="39663" y="4056"/>
                    <a:pt x="38494" y="4056"/>
                  </a:cubicBezTo>
                  <a:cubicBezTo>
                    <a:pt x="36618" y="4056"/>
                    <a:pt x="34711" y="3642"/>
                    <a:pt x="32911" y="3079"/>
                  </a:cubicBezTo>
                  <a:cubicBezTo>
                    <a:pt x="30563" y="2331"/>
                    <a:pt x="28281" y="1342"/>
                    <a:pt x="25918" y="662"/>
                  </a:cubicBezTo>
                  <a:cubicBezTo>
                    <a:pt x="25861" y="646"/>
                    <a:pt x="25806" y="639"/>
                    <a:pt x="25752" y="639"/>
                  </a:cubicBezTo>
                  <a:cubicBezTo>
                    <a:pt x="25281" y="639"/>
                    <a:pt x="24971" y="1212"/>
                    <a:pt x="25299" y="1611"/>
                  </a:cubicBezTo>
                  <a:lnTo>
                    <a:pt x="25871" y="2318"/>
                  </a:lnTo>
                  <a:cubicBezTo>
                    <a:pt x="26368" y="2931"/>
                    <a:pt x="26018" y="3853"/>
                    <a:pt x="25244" y="3994"/>
                  </a:cubicBezTo>
                  <a:cubicBezTo>
                    <a:pt x="22129" y="4557"/>
                    <a:pt x="18973" y="4840"/>
                    <a:pt x="15814" y="4840"/>
                  </a:cubicBezTo>
                  <a:cubicBezTo>
                    <a:pt x="13695" y="4840"/>
                    <a:pt x="11575" y="4713"/>
                    <a:pt x="9465" y="4458"/>
                  </a:cubicBezTo>
                  <a:cubicBezTo>
                    <a:pt x="9441" y="4455"/>
                    <a:pt x="9417" y="4454"/>
                    <a:pt x="9394" y="4454"/>
                  </a:cubicBezTo>
                  <a:cubicBezTo>
                    <a:pt x="8971" y="4454"/>
                    <a:pt x="8714" y="4955"/>
                    <a:pt x="9000" y="5293"/>
                  </a:cubicBezTo>
                  <a:cubicBezTo>
                    <a:pt x="11081" y="7737"/>
                    <a:pt x="14056" y="9359"/>
                    <a:pt x="17140" y="10288"/>
                  </a:cubicBezTo>
                  <a:cubicBezTo>
                    <a:pt x="20101" y="11177"/>
                    <a:pt x="23191" y="11493"/>
                    <a:pt x="26275" y="11716"/>
                  </a:cubicBezTo>
                  <a:cubicBezTo>
                    <a:pt x="26490" y="11729"/>
                    <a:pt x="26503" y="12032"/>
                    <a:pt x="26295" y="12066"/>
                  </a:cubicBezTo>
                  <a:cubicBezTo>
                    <a:pt x="20585" y="13001"/>
                    <a:pt x="15066" y="15041"/>
                    <a:pt x="10118" y="18036"/>
                  </a:cubicBezTo>
                  <a:cubicBezTo>
                    <a:pt x="7170" y="19828"/>
                    <a:pt x="4207" y="22029"/>
                    <a:pt x="936" y="22810"/>
                  </a:cubicBezTo>
                  <a:cubicBezTo>
                    <a:pt x="94" y="23011"/>
                    <a:pt x="1" y="24156"/>
                    <a:pt x="808" y="24473"/>
                  </a:cubicBezTo>
                  <a:cubicBezTo>
                    <a:pt x="2151" y="24998"/>
                    <a:pt x="3616" y="25235"/>
                    <a:pt x="5098" y="25235"/>
                  </a:cubicBezTo>
                  <a:cubicBezTo>
                    <a:pt x="6632" y="25235"/>
                    <a:pt x="8185" y="24981"/>
                    <a:pt x="9640" y="24533"/>
                  </a:cubicBezTo>
                  <a:cubicBezTo>
                    <a:pt x="13390" y="23368"/>
                    <a:pt x="16668" y="21092"/>
                    <a:pt x="19993" y="19006"/>
                  </a:cubicBezTo>
                  <a:cubicBezTo>
                    <a:pt x="23319" y="16925"/>
                    <a:pt x="26867" y="14953"/>
                    <a:pt x="30771" y="14535"/>
                  </a:cubicBezTo>
                  <a:cubicBezTo>
                    <a:pt x="31323" y="14476"/>
                    <a:pt x="31874" y="14449"/>
                    <a:pt x="32424" y="14449"/>
                  </a:cubicBezTo>
                  <a:cubicBezTo>
                    <a:pt x="35949" y="14449"/>
                    <a:pt x="39437" y="15573"/>
                    <a:pt x="42814" y="16703"/>
                  </a:cubicBezTo>
                  <a:cubicBezTo>
                    <a:pt x="42228" y="13660"/>
                    <a:pt x="42047" y="11177"/>
                    <a:pt x="42404" y="9473"/>
                  </a:cubicBezTo>
                  <a:cubicBezTo>
                    <a:pt x="43003" y="6639"/>
                    <a:pt x="44464" y="3441"/>
                    <a:pt x="46362" y="149"/>
                  </a:cubicBezTo>
                  <a:lnTo>
                    <a:pt x="4609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7"/>
            <p:cNvSpPr/>
            <p:nvPr/>
          </p:nvSpPr>
          <p:spPr>
            <a:xfrm>
              <a:off x="3699875" y="1057750"/>
              <a:ext cx="236650" cy="215125"/>
            </a:xfrm>
            <a:custGeom>
              <a:avLst/>
              <a:gdLst/>
              <a:ahLst/>
              <a:cxnLst/>
              <a:rect l="l" t="t" r="r" b="b"/>
              <a:pathLst>
                <a:path w="9466" h="8605" extrusionOk="0">
                  <a:moveTo>
                    <a:pt x="6524" y="1"/>
                  </a:moveTo>
                  <a:cubicBezTo>
                    <a:pt x="5083" y="317"/>
                    <a:pt x="3712" y="464"/>
                    <a:pt x="2415" y="464"/>
                  </a:cubicBezTo>
                  <a:cubicBezTo>
                    <a:pt x="2058" y="464"/>
                    <a:pt x="1706" y="453"/>
                    <a:pt x="1360" y="431"/>
                  </a:cubicBezTo>
                  <a:lnTo>
                    <a:pt x="1360" y="439"/>
                  </a:lnTo>
                  <a:cubicBezTo>
                    <a:pt x="1360" y="439"/>
                    <a:pt x="1273" y="936"/>
                    <a:pt x="1131" y="1678"/>
                  </a:cubicBezTo>
                  <a:cubicBezTo>
                    <a:pt x="862" y="3111"/>
                    <a:pt x="391" y="5460"/>
                    <a:pt x="1" y="6840"/>
                  </a:cubicBezTo>
                  <a:lnTo>
                    <a:pt x="68" y="7143"/>
                  </a:lnTo>
                  <a:cubicBezTo>
                    <a:pt x="689" y="7004"/>
                    <a:pt x="1318" y="6943"/>
                    <a:pt x="1951" y="6943"/>
                  </a:cubicBezTo>
                  <a:cubicBezTo>
                    <a:pt x="4291" y="6943"/>
                    <a:pt x="6685" y="7778"/>
                    <a:pt x="8921" y="8604"/>
                  </a:cubicBezTo>
                  <a:lnTo>
                    <a:pt x="9466" y="8503"/>
                  </a:lnTo>
                  <a:cubicBezTo>
                    <a:pt x="8726" y="7574"/>
                    <a:pt x="8456" y="6349"/>
                    <a:pt x="9082" y="4726"/>
                  </a:cubicBezTo>
                  <a:cubicBezTo>
                    <a:pt x="8550" y="4047"/>
                    <a:pt x="8187" y="3205"/>
                    <a:pt x="8066" y="2149"/>
                  </a:cubicBezTo>
                  <a:cubicBezTo>
                    <a:pt x="7379" y="1670"/>
                    <a:pt x="6840" y="978"/>
                    <a:pt x="6524" y="7"/>
                  </a:cubicBezTo>
                  <a:lnTo>
                    <a:pt x="6524" y="1"/>
                  </a:lnTo>
                  <a:close/>
                </a:path>
              </a:pathLst>
            </a:custGeom>
            <a:solidFill>
              <a:srgbClr val="D79F39"/>
            </a:solidFill>
            <a:ln w="9525" cap="flat" cmpd="sng">
              <a:solidFill>
                <a:srgbClr val="D79F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7"/>
            <p:cNvSpPr/>
            <p:nvPr/>
          </p:nvSpPr>
          <p:spPr>
            <a:xfrm>
              <a:off x="3365650" y="655350"/>
              <a:ext cx="503750" cy="222175"/>
            </a:xfrm>
            <a:custGeom>
              <a:avLst/>
              <a:gdLst/>
              <a:ahLst/>
              <a:cxnLst/>
              <a:rect l="l" t="t" r="r" b="b"/>
              <a:pathLst>
                <a:path w="20150" h="8887" extrusionOk="0">
                  <a:moveTo>
                    <a:pt x="15611" y="1"/>
                  </a:moveTo>
                  <a:cubicBezTo>
                    <a:pt x="15315" y="14"/>
                    <a:pt x="15019" y="21"/>
                    <a:pt x="14730" y="35"/>
                  </a:cubicBezTo>
                  <a:cubicBezTo>
                    <a:pt x="9392" y="230"/>
                    <a:pt x="5857" y="451"/>
                    <a:pt x="3562" y="849"/>
                  </a:cubicBezTo>
                  <a:cubicBezTo>
                    <a:pt x="2654" y="1011"/>
                    <a:pt x="1933" y="1199"/>
                    <a:pt x="1375" y="1422"/>
                  </a:cubicBezTo>
                  <a:lnTo>
                    <a:pt x="1367" y="1428"/>
                  </a:lnTo>
                  <a:cubicBezTo>
                    <a:pt x="1286" y="1596"/>
                    <a:pt x="1" y="4423"/>
                    <a:pt x="7621" y="8349"/>
                  </a:cubicBezTo>
                  <a:cubicBezTo>
                    <a:pt x="7621" y="8349"/>
                    <a:pt x="10876" y="8887"/>
                    <a:pt x="13816" y="8887"/>
                  </a:cubicBezTo>
                  <a:cubicBezTo>
                    <a:pt x="15286" y="8887"/>
                    <a:pt x="16677" y="8752"/>
                    <a:pt x="17543" y="8349"/>
                  </a:cubicBezTo>
                  <a:cubicBezTo>
                    <a:pt x="20149" y="7137"/>
                    <a:pt x="19058" y="2357"/>
                    <a:pt x="15611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7"/>
            <p:cNvSpPr/>
            <p:nvPr/>
          </p:nvSpPr>
          <p:spPr>
            <a:xfrm>
              <a:off x="3339225" y="793200"/>
              <a:ext cx="394675" cy="423800"/>
            </a:xfrm>
            <a:custGeom>
              <a:avLst/>
              <a:gdLst/>
              <a:ahLst/>
              <a:cxnLst/>
              <a:rect l="l" t="t" r="r" b="b"/>
              <a:pathLst>
                <a:path w="15787" h="16952" extrusionOk="0">
                  <a:moveTo>
                    <a:pt x="747" y="1"/>
                  </a:moveTo>
                  <a:lnTo>
                    <a:pt x="0" y="182"/>
                  </a:lnTo>
                  <a:cubicBezTo>
                    <a:pt x="484" y="2215"/>
                    <a:pt x="1145" y="4827"/>
                    <a:pt x="1629" y="7157"/>
                  </a:cubicBezTo>
                  <a:cubicBezTo>
                    <a:pt x="2007" y="8974"/>
                    <a:pt x="2282" y="10623"/>
                    <a:pt x="2297" y="11700"/>
                  </a:cubicBezTo>
                  <a:cubicBezTo>
                    <a:pt x="2310" y="13188"/>
                    <a:pt x="2518" y="15040"/>
                    <a:pt x="2599" y="16951"/>
                  </a:cubicBezTo>
                  <a:cubicBezTo>
                    <a:pt x="3959" y="16379"/>
                    <a:pt x="4793" y="14784"/>
                    <a:pt x="5824" y="13613"/>
                  </a:cubicBezTo>
                  <a:cubicBezTo>
                    <a:pt x="7252" y="11989"/>
                    <a:pt x="9414" y="11133"/>
                    <a:pt x="11563" y="11133"/>
                  </a:cubicBezTo>
                  <a:cubicBezTo>
                    <a:pt x="12971" y="11133"/>
                    <a:pt x="14372" y="11500"/>
                    <a:pt x="15557" y="12260"/>
                  </a:cubicBezTo>
                  <a:cubicBezTo>
                    <a:pt x="15699" y="11518"/>
                    <a:pt x="15786" y="11021"/>
                    <a:pt x="15786" y="11021"/>
                  </a:cubicBezTo>
                  <a:lnTo>
                    <a:pt x="15786" y="11013"/>
                  </a:lnTo>
                  <a:cubicBezTo>
                    <a:pt x="6772" y="10508"/>
                    <a:pt x="1455" y="3246"/>
                    <a:pt x="747" y="1"/>
                  </a:cubicBezTo>
                  <a:close/>
                </a:path>
              </a:pathLst>
            </a:custGeom>
            <a:solidFill>
              <a:srgbClr val="D79F39"/>
            </a:solidFill>
            <a:ln w="9525" cap="flat" cmpd="sng">
              <a:solidFill>
                <a:srgbClr val="D79F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7"/>
            <p:cNvSpPr/>
            <p:nvPr/>
          </p:nvSpPr>
          <p:spPr>
            <a:xfrm>
              <a:off x="3350025" y="255825"/>
              <a:ext cx="383875" cy="420775"/>
            </a:xfrm>
            <a:custGeom>
              <a:avLst/>
              <a:gdLst/>
              <a:ahLst/>
              <a:cxnLst/>
              <a:rect l="l" t="t" r="r" b="b"/>
              <a:pathLst>
                <a:path w="15355" h="16831" extrusionOk="0">
                  <a:moveTo>
                    <a:pt x="7068" y="1"/>
                  </a:moveTo>
                  <a:lnTo>
                    <a:pt x="7068" y="1"/>
                  </a:lnTo>
                  <a:cubicBezTo>
                    <a:pt x="7122" y="223"/>
                    <a:pt x="7088" y="491"/>
                    <a:pt x="6940" y="673"/>
                  </a:cubicBezTo>
                  <a:cubicBezTo>
                    <a:pt x="6624" y="1057"/>
                    <a:pt x="6085" y="1152"/>
                    <a:pt x="5608" y="1300"/>
                  </a:cubicBezTo>
                  <a:cubicBezTo>
                    <a:pt x="5129" y="1449"/>
                    <a:pt x="4618" y="1771"/>
                    <a:pt x="4598" y="2270"/>
                  </a:cubicBezTo>
                  <a:cubicBezTo>
                    <a:pt x="5086" y="2099"/>
                    <a:pt x="5601" y="2015"/>
                    <a:pt x="6116" y="2015"/>
                  </a:cubicBezTo>
                  <a:cubicBezTo>
                    <a:pt x="6924" y="2015"/>
                    <a:pt x="7732" y="2221"/>
                    <a:pt x="8435" y="2620"/>
                  </a:cubicBezTo>
                  <a:cubicBezTo>
                    <a:pt x="5527" y="3017"/>
                    <a:pt x="2672" y="3831"/>
                    <a:pt x="0" y="5042"/>
                  </a:cubicBezTo>
                  <a:cubicBezTo>
                    <a:pt x="461" y="5527"/>
                    <a:pt x="1148" y="5722"/>
                    <a:pt x="1826" y="5722"/>
                  </a:cubicBezTo>
                  <a:cubicBezTo>
                    <a:pt x="1949" y="5722"/>
                    <a:pt x="2072" y="5716"/>
                    <a:pt x="2194" y="5703"/>
                  </a:cubicBezTo>
                  <a:cubicBezTo>
                    <a:pt x="2982" y="5615"/>
                    <a:pt x="3722" y="5312"/>
                    <a:pt x="4476" y="5063"/>
                  </a:cubicBezTo>
                  <a:cubicBezTo>
                    <a:pt x="5503" y="4709"/>
                    <a:pt x="6575" y="4450"/>
                    <a:pt x="7652" y="4450"/>
                  </a:cubicBezTo>
                  <a:cubicBezTo>
                    <a:pt x="7825" y="4450"/>
                    <a:pt x="7999" y="4457"/>
                    <a:pt x="8172" y="4471"/>
                  </a:cubicBezTo>
                  <a:cubicBezTo>
                    <a:pt x="9430" y="4571"/>
                    <a:pt x="10689" y="5110"/>
                    <a:pt x="11456" y="6107"/>
                  </a:cubicBezTo>
                  <a:cubicBezTo>
                    <a:pt x="12224" y="7102"/>
                    <a:pt x="12392" y="8590"/>
                    <a:pt x="11679" y="9627"/>
                  </a:cubicBezTo>
                  <a:cubicBezTo>
                    <a:pt x="10864" y="10819"/>
                    <a:pt x="9269" y="11095"/>
                    <a:pt x="7963" y="11714"/>
                  </a:cubicBezTo>
                  <a:cubicBezTo>
                    <a:pt x="6011" y="12643"/>
                    <a:pt x="4550" y="14542"/>
                    <a:pt x="4160" y="16669"/>
                  </a:cubicBezTo>
                  <a:lnTo>
                    <a:pt x="4187" y="16830"/>
                  </a:lnTo>
                  <a:cubicBezTo>
                    <a:pt x="6482" y="16433"/>
                    <a:pt x="10016" y="16211"/>
                    <a:pt x="15354" y="16016"/>
                  </a:cubicBezTo>
                  <a:cubicBezTo>
                    <a:pt x="15354" y="16016"/>
                    <a:pt x="15038" y="8960"/>
                    <a:pt x="13995" y="6779"/>
                  </a:cubicBezTo>
                  <a:cubicBezTo>
                    <a:pt x="13214" y="5150"/>
                    <a:pt x="10333" y="1475"/>
                    <a:pt x="706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7"/>
            <p:cNvSpPr/>
            <p:nvPr/>
          </p:nvSpPr>
          <p:spPr>
            <a:xfrm>
              <a:off x="2510375" y="1071500"/>
              <a:ext cx="1217800" cy="960575"/>
            </a:xfrm>
            <a:custGeom>
              <a:avLst/>
              <a:gdLst/>
              <a:ahLst/>
              <a:cxnLst/>
              <a:rect l="l" t="t" r="r" b="b"/>
              <a:pathLst>
                <a:path w="48712" h="38423" extrusionOk="0">
                  <a:moveTo>
                    <a:pt x="44717" y="1"/>
                  </a:moveTo>
                  <a:cubicBezTo>
                    <a:pt x="42568" y="1"/>
                    <a:pt x="40405" y="857"/>
                    <a:pt x="38977" y="2481"/>
                  </a:cubicBezTo>
                  <a:cubicBezTo>
                    <a:pt x="37946" y="3653"/>
                    <a:pt x="37112" y="5247"/>
                    <a:pt x="35753" y="5819"/>
                  </a:cubicBezTo>
                  <a:cubicBezTo>
                    <a:pt x="35861" y="8451"/>
                    <a:pt x="35706" y="11198"/>
                    <a:pt x="34420" y="13278"/>
                  </a:cubicBezTo>
                  <a:cubicBezTo>
                    <a:pt x="33407" y="14913"/>
                    <a:pt x="31334" y="15357"/>
                    <a:pt x="29380" y="15357"/>
                  </a:cubicBezTo>
                  <a:cubicBezTo>
                    <a:pt x="27462" y="15357"/>
                    <a:pt x="25659" y="14930"/>
                    <a:pt x="25082" y="14780"/>
                  </a:cubicBezTo>
                  <a:cubicBezTo>
                    <a:pt x="24989" y="16234"/>
                    <a:pt x="24598" y="17755"/>
                    <a:pt x="23797" y="19357"/>
                  </a:cubicBezTo>
                  <a:cubicBezTo>
                    <a:pt x="22806" y="21343"/>
                    <a:pt x="20918" y="22053"/>
                    <a:pt x="18966" y="22053"/>
                  </a:cubicBezTo>
                  <a:cubicBezTo>
                    <a:pt x="16187" y="22053"/>
                    <a:pt x="13280" y="20611"/>
                    <a:pt x="12656" y="19357"/>
                  </a:cubicBezTo>
                  <a:cubicBezTo>
                    <a:pt x="11639" y="22010"/>
                    <a:pt x="10205" y="24797"/>
                    <a:pt x="8461" y="25167"/>
                  </a:cubicBezTo>
                  <a:cubicBezTo>
                    <a:pt x="7763" y="25315"/>
                    <a:pt x="6785" y="25416"/>
                    <a:pt x="5733" y="25416"/>
                  </a:cubicBezTo>
                  <a:cubicBezTo>
                    <a:pt x="4443" y="25416"/>
                    <a:pt x="3040" y="25265"/>
                    <a:pt x="1899" y="24864"/>
                  </a:cubicBezTo>
                  <a:lnTo>
                    <a:pt x="0" y="25672"/>
                  </a:lnTo>
                  <a:cubicBezTo>
                    <a:pt x="1426" y="26876"/>
                    <a:pt x="3229" y="27262"/>
                    <a:pt x="5116" y="27262"/>
                  </a:cubicBezTo>
                  <a:cubicBezTo>
                    <a:pt x="6659" y="27262"/>
                    <a:pt x="8259" y="27004"/>
                    <a:pt x="9754" y="26722"/>
                  </a:cubicBezTo>
                  <a:lnTo>
                    <a:pt x="9754" y="26722"/>
                  </a:lnTo>
                  <a:cubicBezTo>
                    <a:pt x="9269" y="27819"/>
                    <a:pt x="8381" y="28735"/>
                    <a:pt x="7303" y="29267"/>
                  </a:cubicBezTo>
                  <a:cubicBezTo>
                    <a:pt x="8036" y="29457"/>
                    <a:pt x="8793" y="29550"/>
                    <a:pt x="9551" y="29550"/>
                  </a:cubicBezTo>
                  <a:cubicBezTo>
                    <a:pt x="11210" y="29550"/>
                    <a:pt x="12873" y="29103"/>
                    <a:pt x="14291" y="28243"/>
                  </a:cubicBezTo>
                  <a:cubicBezTo>
                    <a:pt x="15033" y="27798"/>
                    <a:pt x="15851" y="27227"/>
                    <a:pt x="16661" y="27227"/>
                  </a:cubicBezTo>
                  <a:cubicBezTo>
                    <a:pt x="16866" y="27227"/>
                    <a:pt x="17071" y="27264"/>
                    <a:pt x="17273" y="27348"/>
                  </a:cubicBezTo>
                  <a:cubicBezTo>
                    <a:pt x="18317" y="27779"/>
                    <a:pt x="18486" y="29166"/>
                    <a:pt x="18492" y="30296"/>
                  </a:cubicBezTo>
                  <a:cubicBezTo>
                    <a:pt x="18506" y="32296"/>
                    <a:pt x="18525" y="34302"/>
                    <a:pt x="18539" y="36309"/>
                  </a:cubicBezTo>
                  <a:cubicBezTo>
                    <a:pt x="18546" y="37028"/>
                    <a:pt x="18612" y="37870"/>
                    <a:pt x="19226" y="38254"/>
                  </a:cubicBezTo>
                  <a:cubicBezTo>
                    <a:pt x="19412" y="38371"/>
                    <a:pt x="19612" y="38422"/>
                    <a:pt x="19816" y="38422"/>
                  </a:cubicBezTo>
                  <a:cubicBezTo>
                    <a:pt x="20434" y="38422"/>
                    <a:pt x="21087" y="37951"/>
                    <a:pt x="21461" y="37399"/>
                  </a:cubicBezTo>
                  <a:cubicBezTo>
                    <a:pt x="23057" y="35049"/>
                    <a:pt x="21992" y="31885"/>
                    <a:pt x="22189" y="29044"/>
                  </a:cubicBezTo>
                  <a:cubicBezTo>
                    <a:pt x="22478" y="24763"/>
                    <a:pt x="25729" y="21242"/>
                    <a:pt x="29277" y="18825"/>
                  </a:cubicBezTo>
                  <a:cubicBezTo>
                    <a:pt x="32832" y="16415"/>
                    <a:pt x="36870" y="14706"/>
                    <a:pt x="40136" y="11919"/>
                  </a:cubicBezTo>
                  <a:cubicBezTo>
                    <a:pt x="42297" y="10075"/>
                    <a:pt x="44181" y="7718"/>
                    <a:pt x="46874" y="6809"/>
                  </a:cubicBezTo>
                  <a:cubicBezTo>
                    <a:pt x="47127" y="6721"/>
                    <a:pt x="47385" y="6649"/>
                    <a:pt x="47648" y="6593"/>
                  </a:cubicBezTo>
                  <a:lnTo>
                    <a:pt x="47581" y="6290"/>
                  </a:lnTo>
                  <a:cubicBezTo>
                    <a:pt x="47971" y="4910"/>
                    <a:pt x="48442" y="2561"/>
                    <a:pt x="48711" y="1128"/>
                  </a:cubicBezTo>
                  <a:cubicBezTo>
                    <a:pt x="47526" y="368"/>
                    <a:pt x="46125" y="1"/>
                    <a:pt x="44717" y="1"/>
                  </a:cubicBezTo>
                  <a:close/>
                </a:path>
              </a:pathLst>
            </a:custGeom>
            <a:solidFill>
              <a:srgbClr val="D79F39"/>
            </a:solidFill>
            <a:ln w="9525" cap="flat" cmpd="sng">
              <a:solidFill>
                <a:srgbClr val="D79F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7"/>
            <p:cNvSpPr/>
            <p:nvPr/>
          </p:nvSpPr>
          <p:spPr>
            <a:xfrm>
              <a:off x="3249025" y="240375"/>
              <a:ext cx="410825" cy="498825"/>
            </a:xfrm>
            <a:custGeom>
              <a:avLst/>
              <a:gdLst/>
              <a:ahLst/>
              <a:cxnLst/>
              <a:rect l="l" t="t" r="r" b="b"/>
              <a:pathLst>
                <a:path w="16433" h="19953" extrusionOk="0">
                  <a:moveTo>
                    <a:pt x="8457" y="0"/>
                  </a:moveTo>
                  <a:cubicBezTo>
                    <a:pt x="8230" y="0"/>
                    <a:pt x="8002" y="16"/>
                    <a:pt x="7776" y="47"/>
                  </a:cubicBezTo>
                  <a:cubicBezTo>
                    <a:pt x="3649" y="639"/>
                    <a:pt x="1003" y="4295"/>
                    <a:pt x="0" y="7566"/>
                  </a:cubicBezTo>
                  <a:cubicBezTo>
                    <a:pt x="93" y="7557"/>
                    <a:pt x="186" y="7552"/>
                    <a:pt x="279" y="7552"/>
                  </a:cubicBezTo>
                  <a:cubicBezTo>
                    <a:pt x="1743" y="7552"/>
                    <a:pt x="3092" y="8725"/>
                    <a:pt x="3656" y="10111"/>
                  </a:cubicBezTo>
                  <a:cubicBezTo>
                    <a:pt x="4289" y="11646"/>
                    <a:pt x="4187" y="13370"/>
                    <a:pt x="4047" y="15019"/>
                  </a:cubicBezTo>
                  <a:cubicBezTo>
                    <a:pt x="3898" y="16674"/>
                    <a:pt x="3737" y="18377"/>
                    <a:pt x="4255" y="19953"/>
                  </a:cubicBezTo>
                  <a:lnTo>
                    <a:pt x="4261" y="19953"/>
                  </a:lnTo>
                  <a:cubicBezTo>
                    <a:pt x="4411" y="19098"/>
                    <a:pt x="4901" y="18479"/>
                    <a:pt x="6032" y="18027"/>
                  </a:cubicBezTo>
                  <a:lnTo>
                    <a:pt x="6039" y="18021"/>
                  </a:lnTo>
                  <a:cubicBezTo>
                    <a:pt x="6598" y="17798"/>
                    <a:pt x="7318" y="17610"/>
                    <a:pt x="8227" y="17448"/>
                  </a:cubicBezTo>
                  <a:lnTo>
                    <a:pt x="8200" y="17287"/>
                  </a:lnTo>
                  <a:cubicBezTo>
                    <a:pt x="8590" y="15160"/>
                    <a:pt x="10051" y="13261"/>
                    <a:pt x="12003" y="12332"/>
                  </a:cubicBezTo>
                  <a:cubicBezTo>
                    <a:pt x="13309" y="11713"/>
                    <a:pt x="14904" y="11437"/>
                    <a:pt x="15719" y="10245"/>
                  </a:cubicBezTo>
                  <a:cubicBezTo>
                    <a:pt x="16433" y="9208"/>
                    <a:pt x="16264" y="7721"/>
                    <a:pt x="15497" y="6725"/>
                  </a:cubicBezTo>
                  <a:cubicBezTo>
                    <a:pt x="14730" y="5728"/>
                    <a:pt x="13470" y="5189"/>
                    <a:pt x="12211" y="5089"/>
                  </a:cubicBezTo>
                  <a:cubicBezTo>
                    <a:pt x="12038" y="5075"/>
                    <a:pt x="11864" y="5068"/>
                    <a:pt x="11691" y="5068"/>
                  </a:cubicBezTo>
                  <a:cubicBezTo>
                    <a:pt x="10614" y="5068"/>
                    <a:pt x="9542" y="5327"/>
                    <a:pt x="8515" y="5681"/>
                  </a:cubicBezTo>
                  <a:cubicBezTo>
                    <a:pt x="7761" y="5930"/>
                    <a:pt x="7021" y="6233"/>
                    <a:pt x="6233" y="6321"/>
                  </a:cubicBezTo>
                  <a:cubicBezTo>
                    <a:pt x="6111" y="6334"/>
                    <a:pt x="5988" y="6340"/>
                    <a:pt x="5865" y="6340"/>
                  </a:cubicBezTo>
                  <a:cubicBezTo>
                    <a:pt x="5187" y="6340"/>
                    <a:pt x="4500" y="6145"/>
                    <a:pt x="4039" y="5660"/>
                  </a:cubicBezTo>
                  <a:cubicBezTo>
                    <a:pt x="6711" y="4449"/>
                    <a:pt x="9566" y="3635"/>
                    <a:pt x="12474" y="3238"/>
                  </a:cubicBezTo>
                  <a:cubicBezTo>
                    <a:pt x="11771" y="2839"/>
                    <a:pt x="10963" y="2633"/>
                    <a:pt x="10155" y="2633"/>
                  </a:cubicBezTo>
                  <a:cubicBezTo>
                    <a:pt x="9640" y="2633"/>
                    <a:pt x="9124" y="2717"/>
                    <a:pt x="8637" y="2888"/>
                  </a:cubicBezTo>
                  <a:cubicBezTo>
                    <a:pt x="8657" y="2389"/>
                    <a:pt x="9168" y="2066"/>
                    <a:pt x="9647" y="1918"/>
                  </a:cubicBezTo>
                  <a:cubicBezTo>
                    <a:pt x="10124" y="1770"/>
                    <a:pt x="10663" y="1675"/>
                    <a:pt x="10979" y="1291"/>
                  </a:cubicBezTo>
                  <a:cubicBezTo>
                    <a:pt x="11127" y="1110"/>
                    <a:pt x="11161" y="841"/>
                    <a:pt x="11108" y="619"/>
                  </a:cubicBezTo>
                  <a:cubicBezTo>
                    <a:pt x="10240" y="232"/>
                    <a:pt x="9346" y="0"/>
                    <a:pt x="845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7"/>
            <p:cNvSpPr/>
            <p:nvPr/>
          </p:nvSpPr>
          <p:spPr>
            <a:xfrm>
              <a:off x="3123625" y="1183350"/>
              <a:ext cx="283275" cy="272075"/>
            </a:xfrm>
            <a:custGeom>
              <a:avLst/>
              <a:gdLst/>
              <a:ahLst/>
              <a:cxnLst/>
              <a:rect l="l" t="t" r="r" b="b"/>
              <a:pathLst>
                <a:path w="11331" h="10883" extrusionOk="0">
                  <a:moveTo>
                    <a:pt x="5200" y="0"/>
                  </a:moveTo>
                  <a:cubicBezTo>
                    <a:pt x="3650" y="0"/>
                    <a:pt x="2272" y="1155"/>
                    <a:pt x="1462" y="2497"/>
                  </a:cubicBezTo>
                  <a:cubicBezTo>
                    <a:pt x="997" y="3257"/>
                    <a:pt x="667" y="4092"/>
                    <a:pt x="351" y="4927"/>
                  </a:cubicBezTo>
                  <a:cubicBezTo>
                    <a:pt x="236" y="5237"/>
                    <a:pt x="123" y="5546"/>
                    <a:pt x="1" y="5856"/>
                  </a:cubicBezTo>
                  <a:cubicBezTo>
                    <a:pt x="425" y="7269"/>
                    <a:pt x="654" y="8743"/>
                    <a:pt x="552" y="10306"/>
                  </a:cubicBezTo>
                  <a:cubicBezTo>
                    <a:pt x="1130" y="10455"/>
                    <a:pt x="2934" y="10883"/>
                    <a:pt x="4851" y="10883"/>
                  </a:cubicBezTo>
                  <a:cubicBezTo>
                    <a:pt x="6805" y="10883"/>
                    <a:pt x="8878" y="10439"/>
                    <a:pt x="9890" y="8804"/>
                  </a:cubicBezTo>
                  <a:cubicBezTo>
                    <a:pt x="11176" y="6724"/>
                    <a:pt x="11331" y="3977"/>
                    <a:pt x="11223" y="1345"/>
                  </a:cubicBezTo>
                  <a:lnTo>
                    <a:pt x="11223" y="1345"/>
                  </a:lnTo>
                  <a:cubicBezTo>
                    <a:pt x="11014" y="1439"/>
                    <a:pt x="10785" y="1500"/>
                    <a:pt x="10543" y="1534"/>
                  </a:cubicBezTo>
                  <a:cubicBezTo>
                    <a:pt x="10416" y="1552"/>
                    <a:pt x="10291" y="1560"/>
                    <a:pt x="10166" y="1560"/>
                  </a:cubicBezTo>
                  <a:cubicBezTo>
                    <a:pt x="8526" y="1560"/>
                    <a:pt x="7063" y="106"/>
                    <a:pt x="5379" y="5"/>
                  </a:cubicBezTo>
                  <a:cubicBezTo>
                    <a:pt x="5319" y="2"/>
                    <a:pt x="5259" y="0"/>
                    <a:pt x="520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7"/>
            <p:cNvSpPr/>
            <p:nvPr/>
          </p:nvSpPr>
          <p:spPr>
            <a:xfrm>
              <a:off x="2852025" y="396900"/>
              <a:ext cx="552175" cy="909650"/>
            </a:xfrm>
            <a:custGeom>
              <a:avLst/>
              <a:gdLst/>
              <a:ahLst/>
              <a:cxnLst/>
              <a:rect l="l" t="t" r="r" b="b"/>
              <a:pathLst>
                <a:path w="22087" h="36386" extrusionOk="0">
                  <a:moveTo>
                    <a:pt x="6325" y="0"/>
                  </a:moveTo>
                  <a:cubicBezTo>
                    <a:pt x="4519" y="0"/>
                    <a:pt x="2709" y="566"/>
                    <a:pt x="1246" y="1628"/>
                  </a:cubicBezTo>
                  <a:cubicBezTo>
                    <a:pt x="438" y="3143"/>
                    <a:pt x="1" y="5404"/>
                    <a:pt x="47" y="8744"/>
                  </a:cubicBezTo>
                  <a:cubicBezTo>
                    <a:pt x="245" y="8728"/>
                    <a:pt x="443" y="8720"/>
                    <a:pt x="641" y="8720"/>
                  </a:cubicBezTo>
                  <a:cubicBezTo>
                    <a:pt x="3209" y="8720"/>
                    <a:pt x="5773" y="10040"/>
                    <a:pt x="7216" y="12184"/>
                  </a:cubicBezTo>
                  <a:cubicBezTo>
                    <a:pt x="8737" y="14426"/>
                    <a:pt x="9000" y="17266"/>
                    <a:pt x="9215" y="19972"/>
                  </a:cubicBezTo>
                  <a:cubicBezTo>
                    <a:pt x="9429" y="22732"/>
                    <a:pt x="9647" y="25493"/>
                    <a:pt x="9868" y="28252"/>
                  </a:cubicBezTo>
                  <a:cubicBezTo>
                    <a:pt x="10084" y="30999"/>
                    <a:pt x="10313" y="33793"/>
                    <a:pt x="11215" y="36385"/>
                  </a:cubicBezTo>
                  <a:cubicBezTo>
                    <a:pt x="11531" y="35550"/>
                    <a:pt x="11861" y="34715"/>
                    <a:pt x="12326" y="33955"/>
                  </a:cubicBezTo>
                  <a:cubicBezTo>
                    <a:pt x="13136" y="32613"/>
                    <a:pt x="14515" y="31458"/>
                    <a:pt x="16064" y="31458"/>
                  </a:cubicBezTo>
                  <a:cubicBezTo>
                    <a:pt x="16124" y="31458"/>
                    <a:pt x="16183" y="31460"/>
                    <a:pt x="16243" y="31463"/>
                  </a:cubicBezTo>
                  <a:cubicBezTo>
                    <a:pt x="17927" y="31564"/>
                    <a:pt x="19389" y="33018"/>
                    <a:pt x="21030" y="33018"/>
                  </a:cubicBezTo>
                  <a:cubicBezTo>
                    <a:pt x="21155" y="33018"/>
                    <a:pt x="21280" y="33010"/>
                    <a:pt x="21407" y="32992"/>
                  </a:cubicBezTo>
                  <a:cubicBezTo>
                    <a:pt x="21649" y="32958"/>
                    <a:pt x="21878" y="32897"/>
                    <a:pt x="22087" y="32803"/>
                  </a:cubicBezTo>
                  <a:cubicBezTo>
                    <a:pt x="22006" y="30892"/>
                    <a:pt x="21798" y="29040"/>
                    <a:pt x="21785" y="27552"/>
                  </a:cubicBezTo>
                  <a:cubicBezTo>
                    <a:pt x="21770" y="26475"/>
                    <a:pt x="21495" y="24826"/>
                    <a:pt x="21117" y="23009"/>
                  </a:cubicBezTo>
                  <a:cubicBezTo>
                    <a:pt x="18848" y="21291"/>
                    <a:pt x="17556" y="18545"/>
                    <a:pt x="16950" y="15764"/>
                  </a:cubicBezTo>
                  <a:cubicBezTo>
                    <a:pt x="16338" y="12971"/>
                    <a:pt x="16338" y="10083"/>
                    <a:pt x="16143" y="7222"/>
                  </a:cubicBezTo>
                  <a:cubicBezTo>
                    <a:pt x="16076" y="6165"/>
                    <a:pt x="15974" y="5094"/>
                    <a:pt x="15598" y="4099"/>
                  </a:cubicBezTo>
                  <a:cubicBezTo>
                    <a:pt x="15221" y="3109"/>
                    <a:pt x="14540" y="2186"/>
                    <a:pt x="13571" y="1749"/>
                  </a:cubicBezTo>
                  <a:cubicBezTo>
                    <a:pt x="13090" y="1530"/>
                    <a:pt x="12595" y="1442"/>
                    <a:pt x="12090" y="1442"/>
                  </a:cubicBezTo>
                  <a:cubicBezTo>
                    <a:pt x="10069" y="1442"/>
                    <a:pt x="7889" y="2846"/>
                    <a:pt x="5844" y="2846"/>
                  </a:cubicBezTo>
                  <a:cubicBezTo>
                    <a:pt x="5387" y="2846"/>
                    <a:pt x="4936" y="2776"/>
                    <a:pt x="4496" y="2604"/>
                  </a:cubicBezTo>
                  <a:cubicBezTo>
                    <a:pt x="5312" y="1285"/>
                    <a:pt x="6921" y="726"/>
                    <a:pt x="8408" y="261"/>
                  </a:cubicBezTo>
                  <a:cubicBezTo>
                    <a:pt x="7728" y="86"/>
                    <a:pt x="7027" y="0"/>
                    <a:pt x="632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7"/>
            <p:cNvSpPr/>
            <p:nvPr/>
          </p:nvSpPr>
          <p:spPr>
            <a:xfrm>
              <a:off x="2883150" y="364775"/>
              <a:ext cx="496825" cy="607350"/>
            </a:xfrm>
            <a:custGeom>
              <a:avLst/>
              <a:gdLst/>
              <a:ahLst/>
              <a:cxnLst/>
              <a:rect l="l" t="t" r="r" b="b"/>
              <a:pathLst>
                <a:path w="19873" h="24294" extrusionOk="0">
                  <a:moveTo>
                    <a:pt x="6000" y="1"/>
                  </a:moveTo>
                  <a:cubicBezTo>
                    <a:pt x="3400" y="1"/>
                    <a:pt x="1255" y="558"/>
                    <a:pt x="1" y="2912"/>
                  </a:cubicBezTo>
                  <a:cubicBezTo>
                    <a:pt x="1464" y="1851"/>
                    <a:pt x="3273" y="1285"/>
                    <a:pt x="5079" y="1285"/>
                  </a:cubicBezTo>
                  <a:cubicBezTo>
                    <a:pt x="5781" y="1285"/>
                    <a:pt x="6483" y="1371"/>
                    <a:pt x="7163" y="1546"/>
                  </a:cubicBezTo>
                  <a:cubicBezTo>
                    <a:pt x="5675" y="2010"/>
                    <a:pt x="4067" y="2569"/>
                    <a:pt x="3252" y="3889"/>
                  </a:cubicBezTo>
                  <a:cubicBezTo>
                    <a:pt x="3692" y="4060"/>
                    <a:pt x="4142" y="4131"/>
                    <a:pt x="4599" y="4131"/>
                  </a:cubicBezTo>
                  <a:cubicBezTo>
                    <a:pt x="6644" y="4131"/>
                    <a:pt x="8824" y="2727"/>
                    <a:pt x="10845" y="2727"/>
                  </a:cubicBezTo>
                  <a:cubicBezTo>
                    <a:pt x="11350" y="2727"/>
                    <a:pt x="11845" y="2815"/>
                    <a:pt x="12326" y="3034"/>
                  </a:cubicBezTo>
                  <a:cubicBezTo>
                    <a:pt x="13295" y="3471"/>
                    <a:pt x="13976" y="4394"/>
                    <a:pt x="14353" y="5384"/>
                  </a:cubicBezTo>
                  <a:cubicBezTo>
                    <a:pt x="14729" y="6379"/>
                    <a:pt x="14831" y="7450"/>
                    <a:pt x="14898" y="8507"/>
                  </a:cubicBezTo>
                  <a:cubicBezTo>
                    <a:pt x="15093" y="11368"/>
                    <a:pt x="15093" y="14256"/>
                    <a:pt x="15706" y="17049"/>
                  </a:cubicBezTo>
                  <a:cubicBezTo>
                    <a:pt x="16311" y="19830"/>
                    <a:pt x="17604" y="22576"/>
                    <a:pt x="19872" y="24294"/>
                  </a:cubicBezTo>
                  <a:cubicBezTo>
                    <a:pt x="19388" y="21964"/>
                    <a:pt x="18728" y="19352"/>
                    <a:pt x="18243" y="17319"/>
                  </a:cubicBezTo>
                  <a:cubicBezTo>
                    <a:pt x="17874" y="15744"/>
                    <a:pt x="17604" y="14525"/>
                    <a:pt x="17604" y="14041"/>
                  </a:cubicBezTo>
                  <a:cubicBezTo>
                    <a:pt x="17604" y="12937"/>
                    <a:pt x="16985" y="6932"/>
                    <a:pt x="14460" y="3216"/>
                  </a:cubicBezTo>
                  <a:cubicBezTo>
                    <a:pt x="13363" y="1600"/>
                    <a:pt x="11902" y="415"/>
                    <a:pt x="9977" y="246"/>
                  </a:cubicBezTo>
                  <a:cubicBezTo>
                    <a:pt x="8579" y="127"/>
                    <a:pt x="7238" y="1"/>
                    <a:pt x="6000" y="1"/>
                  </a:cubicBezTo>
                  <a:close/>
                </a:path>
              </a:pathLst>
            </a:custGeom>
            <a:solidFill>
              <a:srgbClr val="D79F39"/>
            </a:solidFill>
            <a:ln w="9525" cap="flat" cmpd="sng">
              <a:solidFill>
                <a:srgbClr val="D79F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7"/>
            <p:cNvSpPr/>
            <p:nvPr/>
          </p:nvSpPr>
          <p:spPr>
            <a:xfrm>
              <a:off x="3244650" y="429150"/>
              <a:ext cx="113300" cy="368600"/>
            </a:xfrm>
            <a:custGeom>
              <a:avLst/>
              <a:gdLst/>
              <a:ahLst/>
              <a:cxnLst/>
              <a:rect l="l" t="t" r="r" b="b"/>
              <a:pathLst>
                <a:path w="4532" h="14744" extrusionOk="0">
                  <a:moveTo>
                    <a:pt x="455" y="0"/>
                  </a:moveTo>
                  <a:cubicBezTo>
                    <a:pt x="362" y="0"/>
                    <a:pt x="269" y="5"/>
                    <a:pt x="176" y="14"/>
                  </a:cubicBezTo>
                  <a:cubicBezTo>
                    <a:pt x="109" y="224"/>
                    <a:pt x="48" y="432"/>
                    <a:pt x="1" y="641"/>
                  </a:cubicBezTo>
                  <a:cubicBezTo>
                    <a:pt x="2525" y="4357"/>
                    <a:pt x="3144" y="10362"/>
                    <a:pt x="3144" y="11466"/>
                  </a:cubicBezTo>
                  <a:cubicBezTo>
                    <a:pt x="3144" y="11950"/>
                    <a:pt x="3414" y="13169"/>
                    <a:pt x="3784" y="14744"/>
                  </a:cubicBezTo>
                  <a:lnTo>
                    <a:pt x="4531" y="14563"/>
                  </a:lnTo>
                  <a:cubicBezTo>
                    <a:pt x="4511" y="14455"/>
                    <a:pt x="4491" y="14353"/>
                    <a:pt x="4477" y="14253"/>
                  </a:cubicBezTo>
                  <a:cubicBezTo>
                    <a:pt x="4383" y="13532"/>
                    <a:pt x="4343" y="12920"/>
                    <a:pt x="4437" y="12401"/>
                  </a:cubicBezTo>
                  <a:lnTo>
                    <a:pt x="4431" y="12401"/>
                  </a:lnTo>
                  <a:cubicBezTo>
                    <a:pt x="3912" y="10826"/>
                    <a:pt x="4073" y="9123"/>
                    <a:pt x="4222" y="7467"/>
                  </a:cubicBezTo>
                  <a:cubicBezTo>
                    <a:pt x="4363" y="5817"/>
                    <a:pt x="4464" y="4094"/>
                    <a:pt x="3831" y="2559"/>
                  </a:cubicBezTo>
                  <a:cubicBezTo>
                    <a:pt x="3267" y="1173"/>
                    <a:pt x="1918" y="0"/>
                    <a:pt x="455" y="0"/>
                  </a:cubicBezTo>
                  <a:close/>
                </a:path>
              </a:pathLst>
            </a:custGeom>
            <a:solidFill>
              <a:srgbClr val="D79F39"/>
            </a:solidFill>
            <a:ln w="9525" cap="flat" cmpd="sng">
              <a:solidFill>
                <a:srgbClr val="D79F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7"/>
            <p:cNvSpPr/>
            <p:nvPr/>
          </p:nvSpPr>
          <p:spPr>
            <a:xfrm>
              <a:off x="2826750" y="1329700"/>
              <a:ext cx="313225" cy="293125"/>
            </a:xfrm>
            <a:custGeom>
              <a:avLst/>
              <a:gdLst/>
              <a:ahLst/>
              <a:cxnLst/>
              <a:rect l="l" t="t" r="r" b="b"/>
              <a:pathLst>
                <a:path w="12529" h="11725" extrusionOk="0">
                  <a:moveTo>
                    <a:pt x="11877" y="1"/>
                  </a:moveTo>
                  <a:cubicBezTo>
                    <a:pt x="11735" y="378"/>
                    <a:pt x="11587" y="755"/>
                    <a:pt x="11419" y="1119"/>
                  </a:cubicBezTo>
                  <a:cubicBezTo>
                    <a:pt x="10746" y="2593"/>
                    <a:pt x="9669" y="4034"/>
                    <a:pt x="8106" y="4492"/>
                  </a:cubicBezTo>
                  <a:cubicBezTo>
                    <a:pt x="7668" y="4621"/>
                    <a:pt x="7220" y="4665"/>
                    <a:pt x="6766" y="4665"/>
                  </a:cubicBezTo>
                  <a:cubicBezTo>
                    <a:pt x="5847" y="4665"/>
                    <a:pt x="4906" y="4485"/>
                    <a:pt x="3987" y="4471"/>
                  </a:cubicBezTo>
                  <a:cubicBezTo>
                    <a:pt x="3549" y="4471"/>
                    <a:pt x="3112" y="4505"/>
                    <a:pt x="2687" y="4613"/>
                  </a:cubicBezTo>
                  <a:cubicBezTo>
                    <a:pt x="2149" y="4747"/>
                    <a:pt x="1665" y="4997"/>
                    <a:pt x="1213" y="5300"/>
                  </a:cubicBezTo>
                  <a:cubicBezTo>
                    <a:pt x="1207" y="5396"/>
                    <a:pt x="1188" y="5491"/>
                    <a:pt x="1160" y="5582"/>
                  </a:cubicBezTo>
                  <a:cubicBezTo>
                    <a:pt x="876" y="6511"/>
                    <a:pt x="486" y="7750"/>
                    <a:pt x="1" y="9029"/>
                  </a:cubicBezTo>
                  <a:cubicBezTo>
                    <a:pt x="626" y="10283"/>
                    <a:pt x="3533" y="11725"/>
                    <a:pt x="6312" y="11725"/>
                  </a:cubicBezTo>
                  <a:cubicBezTo>
                    <a:pt x="8263" y="11725"/>
                    <a:pt x="10151" y="11014"/>
                    <a:pt x="11142" y="9029"/>
                  </a:cubicBezTo>
                  <a:cubicBezTo>
                    <a:pt x="11943" y="7427"/>
                    <a:pt x="12334" y="5905"/>
                    <a:pt x="12427" y="4452"/>
                  </a:cubicBezTo>
                  <a:cubicBezTo>
                    <a:pt x="12529" y="2889"/>
                    <a:pt x="12300" y="1415"/>
                    <a:pt x="11877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7"/>
            <p:cNvSpPr/>
            <p:nvPr/>
          </p:nvSpPr>
          <p:spPr>
            <a:xfrm>
              <a:off x="2853175" y="614850"/>
              <a:ext cx="279225" cy="714875"/>
            </a:xfrm>
            <a:custGeom>
              <a:avLst/>
              <a:gdLst/>
              <a:ahLst/>
              <a:cxnLst/>
              <a:rect l="l" t="t" r="r" b="b"/>
              <a:pathLst>
                <a:path w="11169" h="28595" extrusionOk="0">
                  <a:moveTo>
                    <a:pt x="594" y="1"/>
                  </a:moveTo>
                  <a:cubicBezTo>
                    <a:pt x="396" y="1"/>
                    <a:pt x="198" y="9"/>
                    <a:pt x="0" y="25"/>
                  </a:cubicBezTo>
                  <a:cubicBezTo>
                    <a:pt x="0" y="227"/>
                    <a:pt x="8" y="429"/>
                    <a:pt x="15" y="639"/>
                  </a:cubicBezTo>
                  <a:cubicBezTo>
                    <a:pt x="854" y="981"/>
                    <a:pt x="1616" y="1489"/>
                    <a:pt x="2256" y="2132"/>
                  </a:cubicBezTo>
                  <a:cubicBezTo>
                    <a:pt x="3057" y="2940"/>
                    <a:pt x="3750" y="4200"/>
                    <a:pt x="4363" y="5727"/>
                  </a:cubicBezTo>
                  <a:cubicBezTo>
                    <a:pt x="5985" y="9807"/>
                    <a:pt x="7035" y="15805"/>
                    <a:pt x="7984" y="20186"/>
                  </a:cubicBezTo>
                  <a:cubicBezTo>
                    <a:pt x="8448" y="22313"/>
                    <a:pt x="8887" y="24065"/>
                    <a:pt x="9364" y="25020"/>
                  </a:cubicBezTo>
                  <a:cubicBezTo>
                    <a:pt x="9930" y="26165"/>
                    <a:pt x="10448" y="27356"/>
                    <a:pt x="10819" y="28595"/>
                  </a:cubicBezTo>
                  <a:cubicBezTo>
                    <a:pt x="10940" y="28285"/>
                    <a:pt x="11054" y="27976"/>
                    <a:pt x="11169" y="27666"/>
                  </a:cubicBezTo>
                  <a:cubicBezTo>
                    <a:pt x="10266" y="25074"/>
                    <a:pt x="10037" y="22281"/>
                    <a:pt x="9822" y="19534"/>
                  </a:cubicBezTo>
                  <a:cubicBezTo>
                    <a:pt x="9602" y="16773"/>
                    <a:pt x="9385" y="14014"/>
                    <a:pt x="9169" y="11254"/>
                  </a:cubicBezTo>
                  <a:cubicBezTo>
                    <a:pt x="8953" y="8548"/>
                    <a:pt x="8691" y="5706"/>
                    <a:pt x="7169" y="3465"/>
                  </a:cubicBezTo>
                  <a:cubicBezTo>
                    <a:pt x="5727" y="1322"/>
                    <a:pt x="3163" y="1"/>
                    <a:pt x="594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7"/>
            <p:cNvSpPr/>
            <p:nvPr/>
          </p:nvSpPr>
          <p:spPr>
            <a:xfrm>
              <a:off x="2549750" y="616475"/>
              <a:ext cx="573925" cy="829850"/>
            </a:xfrm>
            <a:custGeom>
              <a:avLst/>
              <a:gdLst/>
              <a:ahLst/>
              <a:cxnLst/>
              <a:rect l="l" t="t" r="r" b="b"/>
              <a:pathLst>
                <a:path w="22957" h="33194" extrusionOk="0">
                  <a:moveTo>
                    <a:pt x="9115" y="0"/>
                  </a:moveTo>
                  <a:cubicBezTo>
                    <a:pt x="5941" y="0"/>
                    <a:pt x="2786" y="1634"/>
                    <a:pt x="1623" y="3341"/>
                  </a:cubicBezTo>
                  <a:cubicBezTo>
                    <a:pt x="1" y="5709"/>
                    <a:pt x="68" y="12205"/>
                    <a:pt x="115" y="13835"/>
                  </a:cubicBezTo>
                  <a:cubicBezTo>
                    <a:pt x="3750" y="14077"/>
                    <a:pt x="7217" y="16252"/>
                    <a:pt x="8987" y="19435"/>
                  </a:cubicBezTo>
                  <a:cubicBezTo>
                    <a:pt x="9876" y="21045"/>
                    <a:pt x="10347" y="22842"/>
                    <a:pt x="10792" y="24626"/>
                  </a:cubicBezTo>
                  <a:cubicBezTo>
                    <a:pt x="11237" y="26410"/>
                    <a:pt x="11667" y="28215"/>
                    <a:pt x="12495" y="29850"/>
                  </a:cubicBezTo>
                  <a:cubicBezTo>
                    <a:pt x="13108" y="31075"/>
                    <a:pt x="13969" y="32207"/>
                    <a:pt x="15067" y="33000"/>
                  </a:cubicBezTo>
                  <a:cubicBezTo>
                    <a:pt x="15986" y="33014"/>
                    <a:pt x="16927" y="33194"/>
                    <a:pt x="17846" y="33194"/>
                  </a:cubicBezTo>
                  <a:cubicBezTo>
                    <a:pt x="18300" y="33194"/>
                    <a:pt x="18748" y="33150"/>
                    <a:pt x="19186" y="33021"/>
                  </a:cubicBezTo>
                  <a:cubicBezTo>
                    <a:pt x="20749" y="32563"/>
                    <a:pt x="21826" y="31123"/>
                    <a:pt x="22499" y="29648"/>
                  </a:cubicBezTo>
                  <a:cubicBezTo>
                    <a:pt x="22667" y="29284"/>
                    <a:pt x="22815" y="28907"/>
                    <a:pt x="22957" y="28530"/>
                  </a:cubicBezTo>
                  <a:cubicBezTo>
                    <a:pt x="22586" y="27291"/>
                    <a:pt x="22068" y="26101"/>
                    <a:pt x="21502" y="24956"/>
                  </a:cubicBezTo>
                  <a:cubicBezTo>
                    <a:pt x="21025" y="24000"/>
                    <a:pt x="20588" y="22250"/>
                    <a:pt x="20123" y="20122"/>
                  </a:cubicBezTo>
                  <a:lnTo>
                    <a:pt x="19914" y="20169"/>
                  </a:lnTo>
                  <a:cubicBezTo>
                    <a:pt x="19389" y="18250"/>
                    <a:pt x="18857" y="16332"/>
                    <a:pt x="18332" y="14421"/>
                  </a:cubicBezTo>
                  <a:cubicBezTo>
                    <a:pt x="18049" y="13376"/>
                    <a:pt x="17665" y="12219"/>
                    <a:pt x="16703" y="11741"/>
                  </a:cubicBezTo>
                  <a:cubicBezTo>
                    <a:pt x="16393" y="11587"/>
                    <a:pt x="16072" y="11523"/>
                    <a:pt x="15746" y="11523"/>
                  </a:cubicBezTo>
                  <a:cubicBezTo>
                    <a:pt x="14744" y="11523"/>
                    <a:pt x="13685" y="12120"/>
                    <a:pt x="12711" y="12536"/>
                  </a:cubicBezTo>
                  <a:cubicBezTo>
                    <a:pt x="11643" y="12983"/>
                    <a:pt x="10487" y="13202"/>
                    <a:pt x="9330" y="13202"/>
                  </a:cubicBezTo>
                  <a:cubicBezTo>
                    <a:pt x="7424" y="13202"/>
                    <a:pt x="5515" y="12609"/>
                    <a:pt x="3986" y="11465"/>
                  </a:cubicBezTo>
                  <a:cubicBezTo>
                    <a:pt x="3562" y="11149"/>
                    <a:pt x="3152" y="10516"/>
                    <a:pt x="3542" y="10152"/>
                  </a:cubicBezTo>
                  <a:cubicBezTo>
                    <a:pt x="3711" y="9997"/>
                    <a:pt x="3966" y="9984"/>
                    <a:pt x="4202" y="9978"/>
                  </a:cubicBezTo>
                  <a:cubicBezTo>
                    <a:pt x="5831" y="9957"/>
                    <a:pt x="7453" y="9937"/>
                    <a:pt x="9082" y="9910"/>
                  </a:cubicBezTo>
                  <a:cubicBezTo>
                    <a:pt x="7332" y="9149"/>
                    <a:pt x="6079" y="7359"/>
                    <a:pt x="5958" y="5460"/>
                  </a:cubicBezTo>
                  <a:lnTo>
                    <a:pt x="5958" y="5460"/>
                  </a:lnTo>
                  <a:cubicBezTo>
                    <a:pt x="7681" y="6854"/>
                    <a:pt x="9795" y="7756"/>
                    <a:pt x="11997" y="8025"/>
                  </a:cubicBezTo>
                  <a:cubicBezTo>
                    <a:pt x="12327" y="8066"/>
                    <a:pt x="12664" y="8091"/>
                    <a:pt x="13000" y="8091"/>
                  </a:cubicBezTo>
                  <a:cubicBezTo>
                    <a:pt x="13823" y="8091"/>
                    <a:pt x="14639" y="7940"/>
                    <a:pt x="15322" y="7500"/>
                  </a:cubicBezTo>
                  <a:cubicBezTo>
                    <a:pt x="15948" y="7096"/>
                    <a:pt x="16413" y="6389"/>
                    <a:pt x="16500" y="5662"/>
                  </a:cubicBezTo>
                  <a:cubicBezTo>
                    <a:pt x="15887" y="4135"/>
                    <a:pt x="15194" y="2875"/>
                    <a:pt x="14393" y="2067"/>
                  </a:cubicBezTo>
                  <a:cubicBezTo>
                    <a:pt x="13753" y="1424"/>
                    <a:pt x="12991" y="916"/>
                    <a:pt x="12152" y="574"/>
                  </a:cubicBezTo>
                  <a:cubicBezTo>
                    <a:pt x="11183" y="173"/>
                    <a:pt x="10148" y="0"/>
                    <a:pt x="911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7"/>
            <p:cNvSpPr/>
            <p:nvPr/>
          </p:nvSpPr>
          <p:spPr>
            <a:xfrm>
              <a:off x="2628500" y="752975"/>
              <a:ext cx="424300" cy="367750"/>
            </a:xfrm>
            <a:custGeom>
              <a:avLst/>
              <a:gdLst/>
              <a:ahLst/>
              <a:cxnLst/>
              <a:rect l="l" t="t" r="r" b="b"/>
              <a:pathLst>
                <a:path w="16972" h="14710" extrusionOk="0">
                  <a:moveTo>
                    <a:pt x="2808" y="0"/>
                  </a:moveTo>
                  <a:lnTo>
                    <a:pt x="2808" y="0"/>
                  </a:lnTo>
                  <a:cubicBezTo>
                    <a:pt x="2929" y="1899"/>
                    <a:pt x="4181" y="3689"/>
                    <a:pt x="5931" y="4450"/>
                  </a:cubicBezTo>
                  <a:cubicBezTo>
                    <a:pt x="4302" y="4476"/>
                    <a:pt x="2680" y="4497"/>
                    <a:pt x="1051" y="4518"/>
                  </a:cubicBezTo>
                  <a:cubicBezTo>
                    <a:pt x="815" y="4524"/>
                    <a:pt x="560" y="4537"/>
                    <a:pt x="391" y="4692"/>
                  </a:cubicBezTo>
                  <a:cubicBezTo>
                    <a:pt x="1" y="5056"/>
                    <a:pt x="412" y="5689"/>
                    <a:pt x="836" y="6005"/>
                  </a:cubicBezTo>
                  <a:cubicBezTo>
                    <a:pt x="2364" y="7149"/>
                    <a:pt x="4273" y="7742"/>
                    <a:pt x="6179" y="7742"/>
                  </a:cubicBezTo>
                  <a:cubicBezTo>
                    <a:pt x="7336" y="7742"/>
                    <a:pt x="8492" y="7523"/>
                    <a:pt x="9560" y="7076"/>
                  </a:cubicBezTo>
                  <a:cubicBezTo>
                    <a:pt x="10535" y="6660"/>
                    <a:pt x="11593" y="6063"/>
                    <a:pt x="12595" y="6063"/>
                  </a:cubicBezTo>
                  <a:cubicBezTo>
                    <a:pt x="12922" y="6063"/>
                    <a:pt x="13243" y="6127"/>
                    <a:pt x="13553" y="6281"/>
                  </a:cubicBezTo>
                  <a:cubicBezTo>
                    <a:pt x="14514" y="6759"/>
                    <a:pt x="14898" y="7917"/>
                    <a:pt x="15182" y="8961"/>
                  </a:cubicBezTo>
                  <a:cubicBezTo>
                    <a:pt x="15706" y="10872"/>
                    <a:pt x="16238" y="12791"/>
                    <a:pt x="16764" y="14709"/>
                  </a:cubicBezTo>
                  <a:lnTo>
                    <a:pt x="16972" y="14662"/>
                  </a:lnTo>
                  <a:cubicBezTo>
                    <a:pt x="16022" y="10280"/>
                    <a:pt x="14972" y="4282"/>
                    <a:pt x="13350" y="202"/>
                  </a:cubicBezTo>
                  <a:cubicBezTo>
                    <a:pt x="13263" y="929"/>
                    <a:pt x="12798" y="1636"/>
                    <a:pt x="12172" y="2040"/>
                  </a:cubicBezTo>
                  <a:cubicBezTo>
                    <a:pt x="11489" y="2480"/>
                    <a:pt x="10673" y="2631"/>
                    <a:pt x="9850" y="2631"/>
                  </a:cubicBezTo>
                  <a:cubicBezTo>
                    <a:pt x="9514" y="2631"/>
                    <a:pt x="9177" y="2606"/>
                    <a:pt x="8847" y="2565"/>
                  </a:cubicBezTo>
                  <a:cubicBezTo>
                    <a:pt x="6645" y="2296"/>
                    <a:pt x="4531" y="1394"/>
                    <a:pt x="2808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7"/>
            <p:cNvSpPr/>
            <p:nvPr/>
          </p:nvSpPr>
          <p:spPr>
            <a:xfrm>
              <a:off x="2187700" y="1736000"/>
              <a:ext cx="795925" cy="1130300"/>
            </a:xfrm>
            <a:custGeom>
              <a:avLst/>
              <a:gdLst/>
              <a:ahLst/>
              <a:cxnLst/>
              <a:rect l="l" t="t" r="r" b="b"/>
              <a:pathLst>
                <a:path w="31837" h="45212" extrusionOk="0">
                  <a:moveTo>
                    <a:pt x="1" y="1"/>
                  </a:moveTo>
                  <a:lnTo>
                    <a:pt x="1" y="1"/>
                  </a:lnTo>
                  <a:cubicBezTo>
                    <a:pt x="365" y="1568"/>
                    <a:pt x="681" y="3420"/>
                    <a:pt x="883" y="5668"/>
                  </a:cubicBezTo>
                  <a:cubicBezTo>
                    <a:pt x="1852" y="16440"/>
                    <a:pt x="9358" y="24665"/>
                    <a:pt x="14919" y="33021"/>
                  </a:cubicBezTo>
                  <a:cubicBezTo>
                    <a:pt x="17611" y="37053"/>
                    <a:pt x="20802" y="40715"/>
                    <a:pt x="23825" y="45212"/>
                  </a:cubicBezTo>
                  <a:lnTo>
                    <a:pt x="24000" y="45091"/>
                  </a:lnTo>
                  <a:cubicBezTo>
                    <a:pt x="23496" y="44376"/>
                    <a:pt x="23375" y="43313"/>
                    <a:pt x="23496" y="42397"/>
                  </a:cubicBezTo>
                  <a:cubicBezTo>
                    <a:pt x="23671" y="41072"/>
                    <a:pt x="24136" y="39678"/>
                    <a:pt x="23637" y="38432"/>
                  </a:cubicBezTo>
                  <a:cubicBezTo>
                    <a:pt x="23287" y="37564"/>
                    <a:pt x="22479" y="36811"/>
                    <a:pt x="22574" y="35874"/>
                  </a:cubicBezTo>
                  <a:cubicBezTo>
                    <a:pt x="22689" y="34709"/>
                    <a:pt x="24061" y="34192"/>
                    <a:pt x="25186" y="33861"/>
                  </a:cubicBezTo>
                  <a:cubicBezTo>
                    <a:pt x="27024" y="33329"/>
                    <a:pt x="28807" y="32624"/>
                    <a:pt x="30511" y="31755"/>
                  </a:cubicBezTo>
                  <a:cubicBezTo>
                    <a:pt x="31110" y="31451"/>
                    <a:pt x="31777" y="31014"/>
                    <a:pt x="31810" y="30340"/>
                  </a:cubicBezTo>
                  <a:cubicBezTo>
                    <a:pt x="31837" y="29795"/>
                    <a:pt x="31399" y="29311"/>
                    <a:pt x="30888" y="29102"/>
                  </a:cubicBezTo>
                  <a:cubicBezTo>
                    <a:pt x="30383" y="28887"/>
                    <a:pt x="29818" y="28887"/>
                    <a:pt x="29265" y="28873"/>
                  </a:cubicBezTo>
                  <a:cubicBezTo>
                    <a:pt x="24713" y="28752"/>
                    <a:pt x="20082" y="27250"/>
                    <a:pt x="16811" y="24087"/>
                  </a:cubicBezTo>
                  <a:cubicBezTo>
                    <a:pt x="13539" y="20930"/>
                    <a:pt x="11856" y="15982"/>
                    <a:pt x="13195" y="11633"/>
                  </a:cubicBezTo>
                  <a:cubicBezTo>
                    <a:pt x="13390" y="11006"/>
                    <a:pt x="13640" y="10334"/>
                    <a:pt x="13417" y="9721"/>
                  </a:cubicBezTo>
                  <a:cubicBezTo>
                    <a:pt x="13087" y="8826"/>
                    <a:pt x="11990" y="8556"/>
                    <a:pt x="11061" y="8348"/>
                  </a:cubicBezTo>
                  <a:cubicBezTo>
                    <a:pt x="6423" y="7271"/>
                    <a:pt x="2404" y="4094"/>
                    <a:pt x="1" y="1"/>
                  </a:cubicBezTo>
                  <a:close/>
                </a:path>
              </a:pathLst>
            </a:custGeom>
            <a:solidFill>
              <a:srgbClr val="D79F39"/>
            </a:solidFill>
            <a:ln w="9525" cap="flat" cmpd="sng">
              <a:solidFill>
                <a:srgbClr val="D79F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7"/>
            <p:cNvSpPr/>
            <p:nvPr/>
          </p:nvSpPr>
          <p:spPr>
            <a:xfrm>
              <a:off x="2552600" y="962350"/>
              <a:ext cx="373825" cy="499850"/>
            </a:xfrm>
            <a:custGeom>
              <a:avLst/>
              <a:gdLst/>
              <a:ahLst/>
              <a:cxnLst/>
              <a:rect l="l" t="t" r="r" b="b"/>
              <a:pathLst>
                <a:path w="14953" h="19994" extrusionOk="0">
                  <a:moveTo>
                    <a:pt x="0" y="0"/>
                  </a:moveTo>
                  <a:cubicBezTo>
                    <a:pt x="8" y="242"/>
                    <a:pt x="14" y="378"/>
                    <a:pt x="14" y="378"/>
                  </a:cubicBezTo>
                  <a:cubicBezTo>
                    <a:pt x="714" y="579"/>
                    <a:pt x="1374" y="1017"/>
                    <a:pt x="2054" y="1758"/>
                  </a:cubicBezTo>
                  <a:cubicBezTo>
                    <a:pt x="4996" y="4968"/>
                    <a:pt x="12515" y="16682"/>
                    <a:pt x="12178" y="19994"/>
                  </a:cubicBezTo>
                  <a:cubicBezTo>
                    <a:pt x="12630" y="19691"/>
                    <a:pt x="13115" y="19441"/>
                    <a:pt x="13653" y="19307"/>
                  </a:cubicBezTo>
                  <a:cubicBezTo>
                    <a:pt x="14078" y="19199"/>
                    <a:pt x="14515" y="19165"/>
                    <a:pt x="14952" y="19165"/>
                  </a:cubicBezTo>
                  <a:cubicBezTo>
                    <a:pt x="13855" y="18372"/>
                    <a:pt x="12994" y="17240"/>
                    <a:pt x="12381" y="16015"/>
                  </a:cubicBezTo>
                  <a:cubicBezTo>
                    <a:pt x="11552" y="14380"/>
                    <a:pt x="11122" y="12575"/>
                    <a:pt x="10678" y="10791"/>
                  </a:cubicBezTo>
                  <a:cubicBezTo>
                    <a:pt x="10233" y="9008"/>
                    <a:pt x="9762" y="7210"/>
                    <a:pt x="8873" y="5601"/>
                  </a:cubicBezTo>
                  <a:cubicBezTo>
                    <a:pt x="7103" y="2418"/>
                    <a:pt x="3635" y="242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7"/>
            <p:cNvSpPr/>
            <p:nvPr/>
          </p:nvSpPr>
          <p:spPr>
            <a:xfrm>
              <a:off x="2354700" y="1207200"/>
              <a:ext cx="502375" cy="499700"/>
            </a:xfrm>
            <a:custGeom>
              <a:avLst/>
              <a:gdLst/>
              <a:ahLst/>
              <a:cxnLst/>
              <a:rect l="l" t="t" r="r" b="b"/>
              <a:pathLst>
                <a:path w="20095" h="19988" extrusionOk="0">
                  <a:moveTo>
                    <a:pt x="545" y="1"/>
                  </a:moveTo>
                  <a:lnTo>
                    <a:pt x="545" y="1"/>
                  </a:lnTo>
                  <a:cubicBezTo>
                    <a:pt x="0" y="2391"/>
                    <a:pt x="357" y="4383"/>
                    <a:pt x="1111" y="6039"/>
                  </a:cubicBezTo>
                  <a:cubicBezTo>
                    <a:pt x="2613" y="9352"/>
                    <a:pt x="5702" y="11324"/>
                    <a:pt x="6335" y="12474"/>
                  </a:cubicBezTo>
                  <a:cubicBezTo>
                    <a:pt x="6819" y="13350"/>
                    <a:pt x="6671" y="14427"/>
                    <a:pt x="6416" y="15282"/>
                  </a:cubicBezTo>
                  <a:lnTo>
                    <a:pt x="6409" y="15282"/>
                  </a:lnTo>
                  <a:cubicBezTo>
                    <a:pt x="6160" y="16124"/>
                    <a:pt x="5789" y="16743"/>
                    <a:pt x="5789" y="16743"/>
                  </a:cubicBezTo>
                  <a:cubicBezTo>
                    <a:pt x="5756" y="18116"/>
                    <a:pt x="6752" y="18958"/>
                    <a:pt x="8126" y="19435"/>
                  </a:cubicBezTo>
                  <a:cubicBezTo>
                    <a:pt x="9268" y="19836"/>
                    <a:pt x="10672" y="19987"/>
                    <a:pt x="11962" y="19987"/>
                  </a:cubicBezTo>
                  <a:cubicBezTo>
                    <a:pt x="13014" y="19987"/>
                    <a:pt x="13991" y="19887"/>
                    <a:pt x="14688" y="19738"/>
                  </a:cubicBezTo>
                  <a:cubicBezTo>
                    <a:pt x="16432" y="19368"/>
                    <a:pt x="17866" y="16581"/>
                    <a:pt x="18883" y="13929"/>
                  </a:cubicBezTo>
                  <a:cubicBezTo>
                    <a:pt x="19368" y="12650"/>
                    <a:pt x="19758" y="11411"/>
                    <a:pt x="20041" y="10482"/>
                  </a:cubicBezTo>
                  <a:cubicBezTo>
                    <a:pt x="20070" y="10390"/>
                    <a:pt x="20088" y="10295"/>
                    <a:pt x="20094" y="10199"/>
                  </a:cubicBezTo>
                  <a:lnTo>
                    <a:pt x="20094" y="10199"/>
                  </a:lnTo>
                  <a:cubicBezTo>
                    <a:pt x="18849" y="11028"/>
                    <a:pt x="17812" y="12293"/>
                    <a:pt x="16459" y="12986"/>
                  </a:cubicBezTo>
                  <a:cubicBezTo>
                    <a:pt x="15662" y="13396"/>
                    <a:pt x="14788" y="13579"/>
                    <a:pt x="13902" y="13579"/>
                  </a:cubicBezTo>
                  <a:cubicBezTo>
                    <a:pt x="12313" y="13579"/>
                    <a:pt x="10683" y="12988"/>
                    <a:pt x="9377" y="12050"/>
                  </a:cubicBezTo>
                  <a:cubicBezTo>
                    <a:pt x="7345" y="10589"/>
                    <a:pt x="5945" y="8415"/>
                    <a:pt x="4699" y="6241"/>
                  </a:cubicBezTo>
                  <a:cubicBezTo>
                    <a:pt x="3447" y="4067"/>
                    <a:pt x="2282" y="1812"/>
                    <a:pt x="54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7"/>
            <p:cNvSpPr/>
            <p:nvPr/>
          </p:nvSpPr>
          <p:spPr>
            <a:xfrm>
              <a:off x="2193975" y="1328725"/>
              <a:ext cx="331225" cy="260550"/>
            </a:xfrm>
            <a:custGeom>
              <a:avLst/>
              <a:gdLst/>
              <a:ahLst/>
              <a:cxnLst/>
              <a:rect l="l" t="t" r="r" b="b"/>
              <a:pathLst>
                <a:path w="13249" h="10422" extrusionOk="0">
                  <a:moveTo>
                    <a:pt x="707" y="1"/>
                  </a:moveTo>
                  <a:lnTo>
                    <a:pt x="707" y="1"/>
                  </a:lnTo>
                  <a:cubicBezTo>
                    <a:pt x="1575" y="2310"/>
                    <a:pt x="3380" y="4249"/>
                    <a:pt x="5615" y="5286"/>
                  </a:cubicBezTo>
                  <a:cubicBezTo>
                    <a:pt x="4020" y="5863"/>
                    <a:pt x="2430" y="6442"/>
                    <a:pt x="835" y="7021"/>
                  </a:cubicBezTo>
                  <a:cubicBezTo>
                    <a:pt x="457" y="7157"/>
                    <a:pt x="1" y="7405"/>
                    <a:pt x="20" y="7810"/>
                  </a:cubicBezTo>
                  <a:cubicBezTo>
                    <a:pt x="54" y="8240"/>
                    <a:pt x="572" y="8408"/>
                    <a:pt x="996" y="8476"/>
                  </a:cubicBezTo>
                  <a:cubicBezTo>
                    <a:pt x="4845" y="9095"/>
                    <a:pt x="8692" y="9715"/>
                    <a:pt x="12535" y="10334"/>
                  </a:cubicBezTo>
                  <a:lnTo>
                    <a:pt x="12838" y="10421"/>
                  </a:lnTo>
                  <a:lnTo>
                    <a:pt x="12845" y="10421"/>
                  </a:lnTo>
                  <a:cubicBezTo>
                    <a:pt x="13100" y="9566"/>
                    <a:pt x="13248" y="8489"/>
                    <a:pt x="12764" y="7613"/>
                  </a:cubicBezTo>
                  <a:cubicBezTo>
                    <a:pt x="12131" y="6463"/>
                    <a:pt x="9042" y="4491"/>
                    <a:pt x="7539" y="1178"/>
                  </a:cubicBezTo>
                  <a:lnTo>
                    <a:pt x="5722" y="2000"/>
                  </a:lnTo>
                  <a:cubicBezTo>
                    <a:pt x="5870" y="2249"/>
                    <a:pt x="6031" y="2491"/>
                    <a:pt x="6199" y="2734"/>
                  </a:cubicBezTo>
                  <a:cubicBezTo>
                    <a:pt x="4369" y="1827"/>
                    <a:pt x="2538" y="915"/>
                    <a:pt x="707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7"/>
            <p:cNvSpPr/>
            <p:nvPr/>
          </p:nvSpPr>
          <p:spPr>
            <a:xfrm>
              <a:off x="2296300" y="1184650"/>
              <a:ext cx="86200" cy="194075"/>
            </a:xfrm>
            <a:custGeom>
              <a:avLst/>
              <a:gdLst/>
              <a:ahLst/>
              <a:cxnLst/>
              <a:rect l="l" t="t" r="r" b="b"/>
              <a:pathLst>
                <a:path w="3448" h="7763" extrusionOk="0">
                  <a:moveTo>
                    <a:pt x="1231" y="0"/>
                  </a:moveTo>
                  <a:cubicBezTo>
                    <a:pt x="1052" y="0"/>
                    <a:pt x="875" y="41"/>
                    <a:pt x="707" y="135"/>
                  </a:cubicBezTo>
                  <a:cubicBezTo>
                    <a:pt x="115" y="458"/>
                    <a:pt x="1" y="1246"/>
                    <a:pt x="7" y="1919"/>
                  </a:cubicBezTo>
                  <a:cubicBezTo>
                    <a:pt x="30" y="3974"/>
                    <a:pt x="590" y="5989"/>
                    <a:pt x="1630" y="7762"/>
                  </a:cubicBezTo>
                  <a:lnTo>
                    <a:pt x="3447" y="6941"/>
                  </a:lnTo>
                  <a:cubicBezTo>
                    <a:pt x="2693" y="5285"/>
                    <a:pt x="2336" y="3293"/>
                    <a:pt x="2881" y="903"/>
                  </a:cubicBezTo>
                  <a:cubicBezTo>
                    <a:pt x="2438" y="443"/>
                    <a:pt x="1820" y="0"/>
                    <a:pt x="123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7"/>
            <p:cNvSpPr/>
            <p:nvPr/>
          </p:nvSpPr>
          <p:spPr>
            <a:xfrm>
              <a:off x="3351350" y="668850"/>
              <a:ext cx="470325" cy="248950"/>
            </a:xfrm>
            <a:custGeom>
              <a:avLst/>
              <a:gdLst/>
              <a:ahLst/>
              <a:cxnLst/>
              <a:rect l="l" t="t" r="r" b="b"/>
              <a:pathLst>
                <a:path w="18813" h="9958" extrusionOk="0">
                  <a:moveTo>
                    <a:pt x="14533" y="1"/>
                  </a:moveTo>
                  <a:lnTo>
                    <a:pt x="14533" y="1"/>
                  </a:lnTo>
                  <a:cubicBezTo>
                    <a:pt x="15418" y="911"/>
                    <a:pt x="16121" y="1917"/>
                    <a:pt x="16577" y="3003"/>
                  </a:cubicBezTo>
                  <a:cubicBezTo>
                    <a:pt x="17028" y="4076"/>
                    <a:pt x="17234" y="5258"/>
                    <a:pt x="17033" y="6216"/>
                  </a:cubicBezTo>
                  <a:cubicBezTo>
                    <a:pt x="16919" y="6686"/>
                    <a:pt x="16699" y="7044"/>
                    <a:pt x="16408" y="7259"/>
                  </a:cubicBezTo>
                  <a:cubicBezTo>
                    <a:pt x="16349" y="7329"/>
                    <a:pt x="16252" y="7357"/>
                    <a:pt x="16170" y="7401"/>
                  </a:cubicBezTo>
                  <a:lnTo>
                    <a:pt x="16046" y="7468"/>
                  </a:lnTo>
                  <a:lnTo>
                    <a:pt x="15888" y="7524"/>
                  </a:lnTo>
                  <a:cubicBezTo>
                    <a:pt x="15645" y="7599"/>
                    <a:pt x="15396" y="7655"/>
                    <a:pt x="15144" y="7689"/>
                  </a:cubicBezTo>
                  <a:cubicBezTo>
                    <a:pt x="14473" y="7789"/>
                    <a:pt x="13750" y="7823"/>
                    <a:pt x="13013" y="7823"/>
                  </a:cubicBezTo>
                  <a:cubicBezTo>
                    <a:pt x="12559" y="7823"/>
                    <a:pt x="12100" y="7810"/>
                    <a:pt x="11643" y="7792"/>
                  </a:cubicBezTo>
                  <a:cubicBezTo>
                    <a:pt x="11043" y="7773"/>
                    <a:pt x="10424" y="7734"/>
                    <a:pt x="9833" y="7685"/>
                  </a:cubicBezTo>
                  <a:cubicBezTo>
                    <a:pt x="9255" y="7644"/>
                    <a:pt x="8684" y="7557"/>
                    <a:pt x="8116" y="7447"/>
                  </a:cubicBezTo>
                  <a:cubicBezTo>
                    <a:pt x="6974" y="7217"/>
                    <a:pt x="5867" y="6848"/>
                    <a:pt x="4815" y="6349"/>
                  </a:cubicBezTo>
                  <a:cubicBezTo>
                    <a:pt x="3765" y="5846"/>
                    <a:pt x="2738" y="5210"/>
                    <a:pt x="1850" y="4432"/>
                  </a:cubicBezTo>
                  <a:cubicBezTo>
                    <a:pt x="1397" y="4058"/>
                    <a:pt x="1006" y="3616"/>
                    <a:pt x="687" y="3123"/>
                  </a:cubicBezTo>
                  <a:cubicBezTo>
                    <a:pt x="396" y="2632"/>
                    <a:pt x="160" y="2047"/>
                    <a:pt x="299" y="1422"/>
                  </a:cubicBezTo>
                  <a:lnTo>
                    <a:pt x="299" y="1422"/>
                  </a:lnTo>
                  <a:cubicBezTo>
                    <a:pt x="111" y="1683"/>
                    <a:pt x="33" y="2022"/>
                    <a:pt x="11" y="2355"/>
                  </a:cubicBezTo>
                  <a:cubicBezTo>
                    <a:pt x="0" y="2692"/>
                    <a:pt x="58" y="3026"/>
                    <a:pt x="143" y="3357"/>
                  </a:cubicBezTo>
                  <a:cubicBezTo>
                    <a:pt x="334" y="4009"/>
                    <a:pt x="682" y="4600"/>
                    <a:pt x="1073" y="5137"/>
                  </a:cubicBezTo>
                  <a:cubicBezTo>
                    <a:pt x="1885" y="6191"/>
                    <a:pt x="2871" y="7097"/>
                    <a:pt x="3990" y="7816"/>
                  </a:cubicBezTo>
                  <a:cubicBezTo>
                    <a:pt x="5110" y="8540"/>
                    <a:pt x="6354" y="9081"/>
                    <a:pt x="7650" y="9426"/>
                  </a:cubicBezTo>
                  <a:cubicBezTo>
                    <a:pt x="8299" y="9600"/>
                    <a:pt x="8962" y="9714"/>
                    <a:pt x="9628" y="9794"/>
                  </a:cubicBezTo>
                  <a:cubicBezTo>
                    <a:pt x="10281" y="9864"/>
                    <a:pt x="10908" y="9905"/>
                    <a:pt x="11556" y="9938"/>
                  </a:cubicBezTo>
                  <a:cubicBezTo>
                    <a:pt x="11908" y="9949"/>
                    <a:pt x="12261" y="9957"/>
                    <a:pt x="12615" y="9957"/>
                  </a:cubicBezTo>
                  <a:cubicBezTo>
                    <a:pt x="13562" y="9957"/>
                    <a:pt x="14523" y="9900"/>
                    <a:pt x="15526" y="9691"/>
                  </a:cubicBezTo>
                  <a:cubicBezTo>
                    <a:pt x="15889" y="9614"/>
                    <a:pt x="16243" y="9506"/>
                    <a:pt x="16588" y="9369"/>
                  </a:cubicBezTo>
                  <a:lnTo>
                    <a:pt x="16864" y="9247"/>
                  </a:lnTo>
                  <a:cubicBezTo>
                    <a:pt x="16958" y="9197"/>
                    <a:pt x="17051" y="9136"/>
                    <a:pt x="17143" y="9077"/>
                  </a:cubicBezTo>
                  <a:cubicBezTo>
                    <a:pt x="17327" y="8957"/>
                    <a:pt x="17514" y="8847"/>
                    <a:pt x="17663" y="8678"/>
                  </a:cubicBezTo>
                  <a:cubicBezTo>
                    <a:pt x="18322" y="8069"/>
                    <a:pt x="18636" y="7218"/>
                    <a:pt x="18704" y="6457"/>
                  </a:cubicBezTo>
                  <a:cubicBezTo>
                    <a:pt x="18812" y="4912"/>
                    <a:pt x="18228" y="3597"/>
                    <a:pt x="17497" y="2489"/>
                  </a:cubicBezTo>
                  <a:cubicBezTo>
                    <a:pt x="16709" y="1408"/>
                    <a:pt x="15696" y="521"/>
                    <a:pt x="14533" y="1"/>
                  </a:cubicBezTo>
                  <a:close/>
                </a:path>
              </a:pathLst>
            </a:custGeom>
            <a:solidFill>
              <a:srgbClr val="D79F39"/>
            </a:solidFill>
            <a:ln w="9525" cap="flat" cmpd="sng">
              <a:solidFill>
                <a:srgbClr val="D79F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7"/>
            <p:cNvSpPr/>
            <p:nvPr/>
          </p:nvSpPr>
          <p:spPr>
            <a:xfrm>
              <a:off x="3845475" y="792175"/>
              <a:ext cx="150" cy="4975"/>
            </a:xfrm>
            <a:custGeom>
              <a:avLst/>
              <a:gdLst/>
              <a:ahLst/>
              <a:cxnLst/>
              <a:rect l="l" t="t" r="r" b="b"/>
              <a:pathLst>
                <a:path w="6" h="199" extrusionOk="0">
                  <a:moveTo>
                    <a:pt x="6" y="65"/>
                  </a:moveTo>
                  <a:lnTo>
                    <a:pt x="6" y="199"/>
                  </a:lnTo>
                  <a:cubicBezTo>
                    <a:pt x="6" y="134"/>
                    <a:pt x="6" y="70"/>
                    <a:pt x="0" y="0"/>
                  </a:cubicBezTo>
                  <a:cubicBezTo>
                    <a:pt x="4" y="21"/>
                    <a:pt x="6" y="43"/>
                    <a:pt x="6" y="65"/>
                  </a:cubicBezTo>
                  <a:close/>
                </a:path>
              </a:pathLst>
            </a:custGeom>
            <a:solidFill>
              <a:srgbClr val="AE6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7"/>
            <p:cNvSpPr/>
            <p:nvPr/>
          </p:nvSpPr>
          <p:spPr>
            <a:xfrm>
              <a:off x="2782275" y="2690900"/>
              <a:ext cx="3100" cy="7675"/>
            </a:xfrm>
            <a:custGeom>
              <a:avLst/>
              <a:gdLst/>
              <a:ahLst/>
              <a:cxnLst/>
              <a:rect l="l" t="t" r="r" b="b"/>
              <a:pathLst>
                <a:path w="124" h="307" extrusionOk="0">
                  <a:moveTo>
                    <a:pt x="124" y="307"/>
                  </a:moveTo>
                  <a:cubicBezTo>
                    <a:pt x="108" y="252"/>
                    <a:pt x="87" y="204"/>
                    <a:pt x="65" y="151"/>
                  </a:cubicBezTo>
                  <a:cubicBezTo>
                    <a:pt x="43" y="96"/>
                    <a:pt x="22" y="48"/>
                    <a:pt x="0" y="0"/>
                  </a:cubicBezTo>
                  <a:cubicBezTo>
                    <a:pt x="27" y="49"/>
                    <a:pt x="51" y="98"/>
                    <a:pt x="70" y="151"/>
                  </a:cubicBezTo>
                  <a:cubicBezTo>
                    <a:pt x="87" y="204"/>
                    <a:pt x="108" y="252"/>
                    <a:pt x="124" y="307"/>
                  </a:cubicBezTo>
                  <a:close/>
                </a:path>
              </a:pathLst>
            </a:custGeom>
            <a:solidFill>
              <a:srgbClr val="AE6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7"/>
            <p:cNvSpPr/>
            <p:nvPr/>
          </p:nvSpPr>
          <p:spPr>
            <a:xfrm>
              <a:off x="3403975" y="688800"/>
              <a:ext cx="1125" cy="575"/>
            </a:xfrm>
            <a:custGeom>
              <a:avLst/>
              <a:gdLst/>
              <a:ahLst/>
              <a:cxnLst/>
              <a:rect l="l" t="t" r="r" b="b"/>
              <a:pathLst>
                <a:path w="45" h="23" extrusionOk="0">
                  <a:moveTo>
                    <a:pt x="45" y="1"/>
                  </a:moveTo>
                  <a:lnTo>
                    <a:pt x="45" y="6"/>
                  </a:lnTo>
                  <a:cubicBezTo>
                    <a:pt x="30" y="13"/>
                    <a:pt x="16" y="18"/>
                    <a:pt x="1" y="23"/>
                  </a:cubicBezTo>
                  <a:cubicBezTo>
                    <a:pt x="15" y="14"/>
                    <a:pt x="29" y="7"/>
                    <a:pt x="45" y="1"/>
                  </a:cubicBezTo>
                  <a:close/>
                </a:path>
              </a:pathLst>
            </a:custGeom>
            <a:solidFill>
              <a:srgbClr val="AE6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7"/>
            <p:cNvSpPr/>
            <p:nvPr/>
          </p:nvSpPr>
          <p:spPr>
            <a:xfrm>
              <a:off x="3761975" y="871225"/>
              <a:ext cx="13850" cy="1900"/>
            </a:xfrm>
            <a:custGeom>
              <a:avLst/>
              <a:gdLst/>
              <a:ahLst/>
              <a:cxnLst/>
              <a:rect l="l" t="t" r="r" b="b"/>
              <a:pathLst>
                <a:path w="554" h="76" extrusionOk="0">
                  <a:moveTo>
                    <a:pt x="553" y="0"/>
                  </a:moveTo>
                  <a:lnTo>
                    <a:pt x="553" y="6"/>
                  </a:lnTo>
                  <a:cubicBezTo>
                    <a:pt x="377" y="33"/>
                    <a:pt x="188" y="54"/>
                    <a:pt x="0" y="76"/>
                  </a:cubicBezTo>
                  <a:cubicBezTo>
                    <a:pt x="188" y="54"/>
                    <a:pt x="377" y="28"/>
                    <a:pt x="553" y="0"/>
                  </a:cubicBezTo>
                  <a:close/>
                </a:path>
              </a:pathLst>
            </a:custGeom>
            <a:solidFill>
              <a:srgbClr val="AE6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7"/>
            <p:cNvSpPr/>
            <p:nvPr/>
          </p:nvSpPr>
          <p:spPr>
            <a:xfrm>
              <a:off x="3761975" y="871225"/>
              <a:ext cx="13850" cy="1900"/>
            </a:xfrm>
            <a:custGeom>
              <a:avLst/>
              <a:gdLst/>
              <a:ahLst/>
              <a:cxnLst/>
              <a:rect l="l" t="t" r="r" b="b"/>
              <a:pathLst>
                <a:path w="554" h="76" extrusionOk="0">
                  <a:moveTo>
                    <a:pt x="553" y="0"/>
                  </a:moveTo>
                  <a:lnTo>
                    <a:pt x="553" y="6"/>
                  </a:lnTo>
                  <a:cubicBezTo>
                    <a:pt x="377" y="33"/>
                    <a:pt x="188" y="54"/>
                    <a:pt x="0" y="76"/>
                  </a:cubicBezTo>
                  <a:cubicBezTo>
                    <a:pt x="188" y="54"/>
                    <a:pt x="377" y="28"/>
                    <a:pt x="553" y="0"/>
                  </a:cubicBezTo>
                  <a:close/>
                </a:path>
              </a:pathLst>
            </a:custGeom>
            <a:solidFill>
              <a:srgbClr val="AE6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7"/>
            <p:cNvSpPr/>
            <p:nvPr/>
          </p:nvSpPr>
          <p:spPr>
            <a:xfrm>
              <a:off x="3845475" y="792175"/>
              <a:ext cx="150" cy="4975"/>
            </a:xfrm>
            <a:custGeom>
              <a:avLst/>
              <a:gdLst/>
              <a:ahLst/>
              <a:cxnLst/>
              <a:rect l="l" t="t" r="r" b="b"/>
              <a:pathLst>
                <a:path w="6" h="199" extrusionOk="0">
                  <a:moveTo>
                    <a:pt x="6" y="65"/>
                  </a:moveTo>
                  <a:lnTo>
                    <a:pt x="6" y="199"/>
                  </a:lnTo>
                  <a:cubicBezTo>
                    <a:pt x="6" y="134"/>
                    <a:pt x="6" y="70"/>
                    <a:pt x="0" y="0"/>
                  </a:cubicBezTo>
                  <a:cubicBezTo>
                    <a:pt x="4" y="21"/>
                    <a:pt x="6" y="43"/>
                    <a:pt x="6" y="65"/>
                  </a:cubicBezTo>
                  <a:close/>
                </a:path>
              </a:pathLst>
            </a:custGeom>
            <a:solidFill>
              <a:srgbClr val="AE6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7"/>
            <p:cNvSpPr/>
            <p:nvPr/>
          </p:nvSpPr>
          <p:spPr>
            <a:xfrm>
              <a:off x="3403975" y="688800"/>
              <a:ext cx="1125" cy="575"/>
            </a:xfrm>
            <a:custGeom>
              <a:avLst/>
              <a:gdLst/>
              <a:ahLst/>
              <a:cxnLst/>
              <a:rect l="l" t="t" r="r" b="b"/>
              <a:pathLst>
                <a:path w="45" h="23" extrusionOk="0">
                  <a:moveTo>
                    <a:pt x="45" y="1"/>
                  </a:moveTo>
                  <a:lnTo>
                    <a:pt x="45" y="6"/>
                  </a:lnTo>
                  <a:cubicBezTo>
                    <a:pt x="30" y="13"/>
                    <a:pt x="16" y="18"/>
                    <a:pt x="1" y="23"/>
                  </a:cubicBezTo>
                  <a:cubicBezTo>
                    <a:pt x="15" y="14"/>
                    <a:pt x="29" y="7"/>
                    <a:pt x="45" y="1"/>
                  </a:cubicBezTo>
                  <a:close/>
                </a:path>
              </a:pathLst>
            </a:custGeom>
            <a:solidFill>
              <a:srgbClr val="AE6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7"/>
            <p:cNvSpPr/>
            <p:nvPr/>
          </p:nvSpPr>
          <p:spPr>
            <a:xfrm>
              <a:off x="2782275" y="2690900"/>
              <a:ext cx="3100" cy="7675"/>
            </a:xfrm>
            <a:custGeom>
              <a:avLst/>
              <a:gdLst/>
              <a:ahLst/>
              <a:cxnLst/>
              <a:rect l="l" t="t" r="r" b="b"/>
              <a:pathLst>
                <a:path w="124" h="307" extrusionOk="0">
                  <a:moveTo>
                    <a:pt x="124" y="307"/>
                  </a:moveTo>
                  <a:cubicBezTo>
                    <a:pt x="108" y="252"/>
                    <a:pt x="87" y="204"/>
                    <a:pt x="65" y="151"/>
                  </a:cubicBezTo>
                  <a:cubicBezTo>
                    <a:pt x="43" y="96"/>
                    <a:pt x="22" y="48"/>
                    <a:pt x="0" y="0"/>
                  </a:cubicBezTo>
                  <a:cubicBezTo>
                    <a:pt x="27" y="49"/>
                    <a:pt x="51" y="98"/>
                    <a:pt x="70" y="151"/>
                  </a:cubicBezTo>
                  <a:cubicBezTo>
                    <a:pt x="87" y="204"/>
                    <a:pt x="108" y="252"/>
                    <a:pt x="124" y="307"/>
                  </a:cubicBezTo>
                  <a:close/>
                </a:path>
              </a:pathLst>
            </a:custGeom>
            <a:solidFill>
              <a:srgbClr val="AE6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9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494" name="Google Shape;1494;p9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Do you have any questions? </a:t>
            </a:r>
            <a:br>
              <a:rPr lang="en" dirty="0"/>
            </a:br>
            <a:r>
              <a:rPr lang="en" dirty="0"/>
              <a:t>@winshop.com 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99"/>
          <p:cNvSpPr/>
          <p:nvPr/>
        </p:nvSpPr>
        <p:spPr>
          <a:xfrm>
            <a:off x="4198050" y="1230953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6" name="Google Shape;1496;p99"/>
          <p:cNvGrpSpPr/>
          <p:nvPr/>
        </p:nvGrpSpPr>
        <p:grpSpPr>
          <a:xfrm>
            <a:off x="522557" y="4340016"/>
            <a:ext cx="358166" cy="352190"/>
            <a:chOff x="2866317" y="3817357"/>
            <a:chExt cx="362920" cy="356865"/>
          </a:xfrm>
        </p:grpSpPr>
        <p:sp>
          <p:nvSpPr>
            <p:cNvPr id="1497" name="Google Shape;1497;p99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99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99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" name="Google Shape;1500;p99"/>
          <p:cNvGrpSpPr/>
          <p:nvPr/>
        </p:nvGrpSpPr>
        <p:grpSpPr>
          <a:xfrm>
            <a:off x="965116" y="4340016"/>
            <a:ext cx="358166" cy="352190"/>
            <a:chOff x="3314750" y="3817357"/>
            <a:chExt cx="362920" cy="356865"/>
          </a:xfrm>
        </p:grpSpPr>
        <p:sp>
          <p:nvSpPr>
            <p:cNvPr id="1501" name="Google Shape;1501;p99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99"/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99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99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99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6" name="Google Shape;1506;p99"/>
          <p:cNvGrpSpPr/>
          <p:nvPr/>
        </p:nvGrpSpPr>
        <p:grpSpPr>
          <a:xfrm>
            <a:off x="1407675" y="4340016"/>
            <a:ext cx="358554" cy="351905"/>
            <a:chOff x="3763184" y="3817357"/>
            <a:chExt cx="363314" cy="356576"/>
          </a:xfrm>
        </p:grpSpPr>
        <p:sp>
          <p:nvSpPr>
            <p:cNvPr id="1507" name="Google Shape;1507;p99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99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99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99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99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2" name="Google Shape;1512;p99"/>
          <p:cNvSpPr txBox="1"/>
          <p:nvPr/>
        </p:nvSpPr>
        <p:spPr>
          <a:xfrm>
            <a:off x="3072000" y="3576050"/>
            <a:ext cx="3000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b="1" dirty="0" err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Winshop</a:t>
            </a:r>
            <a:endParaRPr lang="en" b="1" dirty="0" err="1">
              <a:solidFill>
                <a:schemeClr val="lt2"/>
              </a:solidFill>
              <a:latin typeface="Advent Pro"/>
              <a:ea typeface="Advent Pro"/>
              <a:cs typeface="Advent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2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Project Organization</a:t>
            </a:r>
          </a:p>
        </p:txBody>
      </p:sp>
      <p:sp>
        <p:nvSpPr>
          <p:cNvPr id="473" name="Google Shape;473;p52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4" name="Google Shape;474;p52"/>
          <p:cNvGrpSpPr/>
          <p:nvPr/>
        </p:nvGrpSpPr>
        <p:grpSpPr>
          <a:xfrm rot="505744">
            <a:off x="5570868" y="1363361"/>
            <a:ext cx="3577154" cy="3795748"/>
            <a:chOff x="2765500" y="2418675"/>
            <a:chExt cx="1990725" cy="2112375"/>
          </a:xfrm>
        </p:grpSpPr>
        <p:sp>
          <p:nvSpPr>
            <p:cNvPr id="475" name="Google Shape;475;p52"/>
            <p:cNvSpPr/>
            <p:nvPr/>
          </p:nvSpPr>
          <p:spPr>
            <a:xfrm>
              <a:off x="2765500" y="2419075"/>
              <a:ext cx="1122050" cy="1088775"/>
            </a:xfrm>
            <a:custGeom>
              <a:avLst/>
              <a:gdLst/>
              <a:ahLst/>
              <a:cxnLst/>
              <a:rect l="l" t="t" r="r" b="b"/>
              <a:pathLst>
                <a:path w="44882" h="43551" extrusionOk="0">
                  <a:moveTo>
                    <a:pt x="36262" y="0"/>
                  </a:moveTo>
                  <a:cubicBezTo>
                    <a:pt x="36262" y="0"/>
                    <a:pt x="12975" y="7466"/>
                    <a:pt x="16175" y="10843"/>
                  </a:cubicBezTo>
                  <a:cubicBezTo>
                    <a:pt x="19374" y="14220"/>
                    <a:pt x="0" y="18131"/>
                    <a:pt x="3556" y="20975"/>
                  </a:cubicBezTo>
                  <a:cubicBezTo>
                    <a:pt x="7110" y="23819"/>
                    <a:pt x="1423" y="27197"/>
                    <a:pt x="1423" y="27197"/>
                  </a:cubicBezTo>
                  <a:lnTo>
                    <a:pt x="7465" y="43551"/>
                  </a:lnTo>
                  <a:cubicBezTo>
                    <a:pt x="7465" y="43551"/>
                    <a:pt x="15819" y="41416"/>
                    <a:pt x="12264" y="38573"/>
                  </a:cubicBezTo>
                  <a:cubicBezTo>
                    <a:pt x="8710" y="35730"/>
                    <a:pt x="29240" y="33417"/>
                    <a:pt x="26040" y="30040"/>
                  </a:cubicBezTo>
                  <a:cubicBezTo>
                    <a:pt x="22841" y="26663"/>
                    <a:pt x="44882" y="20263"/>
                    <a:pt x="44882" y="20263"/>
                  </a:cubicBezTo>
                  <a:lnTo>
                    <a:pt x="3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2"/>
            <p:cNvSpPr/>
            <p:nvPr/>
          </p:nvSpPr>
          <p:spPr>
            <a:xfrm>
              <a:off x="3022425" y="3215075"/>
              <a:ext cx="1733800" cy="1315975"/>
            </a:xfrm>
            <a:custGeom>
              <a:avLst/>
              <a:gdLst/>
              <a:ahLst/>
              <a:cxnLst/>
              <a:rect l="l" t="t" r="r" b="b"/>
              <a:pathLst>
                <a:path w="69352" h="52639" extrusionOk="0">
                  <a:moveTo>
                    <a:pt x="42839" y="9060"/>
                  </a:moveTo>
                  <a:cubicBezTo>
                    <a:pt x="43002" y="9481"/>
                    <a:pt x="43226" y="9755"/>
                    <a:pt x="43226" y="9755"/>
                  </a:cubicBezTo>
                  <a:lnTo>
                    <a:pt x="43226" y="10525"/>
                  </a:lnTo>
                  <a:cubicBezTo>
                    <a:pt x="43205" y="10522"/>
                    <a:pt x="43184" y="10521"/>
                    <a:pt x="43161" y="10521"/>
                  </a:cubicBezTo>
                  <a:cubicBezTo>
                    <a:pt x="42130" y="10521"/>
                    <a:pt x="38989" y="13140"/>
                    <a:pt x="37018" y="14879"/>
                  </a:cubicBezTo>
                  <a:lnTo>
                    <a:pt x="41302" y="10344"/>
                  </a:lnTo>
                  <a:cubicBezTo>
                    <a:pt x="41323" y="10320"/>
                    <a:pt x="41346" y="10298"/>
                    <a:pt x="41372" y="10277"/>
                  </a:cubicBezTo>
                  <a:cubicBezTo>
                    <a:pt x="41591" y="10095"/>
                    <a:pt x="42730" y="9153"/>
                    <a:pt x="42783" y="9085"/>
                  </a:cubicBezTo>
                  <a:cubicBezTo>
                    <a:pt x="42800" y="9073"/>
                    <a:pt x="42819" y="9065"/>
                    <a:pt x="42839" y="9060"/>
                  </a:cubicBezTo>
                  <a:close/>
                  <a:moveTo>
                    <a:pt x="29077" y="15137"/>
                  </a:moveTo>
                  <a:lnTo>
                    <a:pt x="29985" y="16335"/>
                  </a:lnTo>
                  <a:lnTo>
                    <a:pt x="29147" y="16688"/>
                  </a:lnTo>
                  <a:cubicBezTo>
                    <a:pt x="28977" y="16760"/>
                    <a:pt x="28822" y="16859"/>
                    <a:pt x="28686" y="16984"/>
                  </a:cubicBezTo>
                  <a:lnTo>
                    <a:pt x="26575" y="18918"/>
                  </a:lnTo>
                  <a:lnTo>
                    <a:pt x="28857" y="15412"/>
                  </a:lnTo>
                  <a:lnTo>
                    <a:pt x="29077" y="15137"/>
                  </a:lnTo>
                  <a:close/>
                  <a:moveTo>
                    <a:pt x="53980" y="18731"/>
                  </a:moveTo>
                  <a:lnTo>
                    <a:pt x="55579" y="19220"/>
                  </a:lnTo>
                  <a:cubicBezTo>
                    <a:pt x="55579" y="19220"/>
                    <a:pt x="54783" y="19518"/>
                    <a:pt x="53791" y="19887"/>
                  </a:cubicBezTo>
                  <a:cubicBezTo>
                    <a:pt x="53894" y="19317"/>
                    <a:pt x="53980" y="18731"/>
                    <a:pt x="53980" y="18731"/>
                  </a:cubicBezTo>
                  <a:close/>
                  <a:moveTo>
                    <a:pt x="25794" y="20116"/>
                  </a:moveTo>
                  <a:lnTo>
                    <a:pt x="24915" y="21961"/>
                  </a:lnTo>
                  <a:cubicBezTo>
                    <a:pt x="24676" y="22461"/>
                    <a:pt x="24293" y="22878"/>
                    <a:pt x="23814" y="23158"/>
                  </a:cubicBezTo>
                  <a:lnTo>
                    <a:pt x="25794" y="20116"/>
                  </a:lnTo>
                  <a:close/>
                  <a:moveTo>
                    <a:pt x="47272" y="16600"/>
                  </a:moveTo>
                  <a:cubicBezTo>
                    <a:pt x="48152" y="16600"/>
                    <a:pt x="50692" y="17694"/>
                    <a:pt x="50692" y="17694"/>
                  </a:cubicBezTo>
                  <a:lnTo>
                    <a:pt x="49033" y="18228"/>
                  </a:lnTo>
                  <a:cubicBezTo>
                    <a:pt x="48837" y="18081"/>
                    <a:pt x="48628" y="18022"/>
                    <a:pt x="48419" y="18022"/>
                  </a:cubicBezTo>
                  <a:cubicBezTo>
                    <a:pt x="47623" y="18022"/>
                    <a:pt x="46841" y="18879"/>
                    <a:pt x="46841" y="18879"/>
                  </a:cubicBezTo>
                  <a:lnTo>
                    <a:pt x="47018" y="21012"/>
                  </a:lnTo>
                  <a:cubicBezTo>
                    <a:pt x="47018" y="21012"/>
                    <a:pt x="47729" y="21249"/>
                    <a:pt x="48150" y="21249"/>
                  </a:cubicBezTo>
                  <a:cubicBezTo>
                    <a:pt x="48361" y="21249"/>
                    <a:pt x="48499" y="21190"/>
                    <a:pt x="48440" y="21012"/>
                  </a:cubicBezTo>
                  <a:cubicBezTo>
                    <a:pt x="48295" y="20576"/>
                    <a:pt x="49061" y="20536"/>
                    <a:pt x="49345" y="20536"/>
                  </a:cubicBezTo>
                  <a:cubicBezTo>
                    <a:pt x="49408" y="20536"/>
                    <a:pt x="49448" y="20538"/>
                    <a:pt x="49448" y="20538"/>
                  </a:cubicBezTo>
                  <a:cubicBezTo>
                    <a:pt x="49448" y="20538"/>
                    <a:pt x="50156" y="20255"/>
                    <a:pt x="51047" y="19798"/>
                  </a:cubicBezTo>
                  <a:lnTo>
                    <a:pt x="51047" y="20833"/>
                  </a:lnTo>
                  <a:cubicBezTo>
                    <a:pt x="50692" y="21075"/>
                    <a:pt x="49969" y="21251"/>
                    <a:pt x="49891" y="21263"/>
                  </a:cubicBezTo>
                  <a:cubicBezTo>
                    <a:pt x="49625" y="21308"/>
                    <a:pt x="46158" y="25174"/>
                    <a:pt x="46158" y="25174"/>
                  </a:cubicBezTo>
                  <a:lnTo>
                    <a:pt x="44487" y="26690"/>
                  </a:lnTo>
                  <a:cubicBezTo>
                    <a:pt x="42625" y="24372"/>
                    <a:pt x="40264" y="22141"/>
                    <a:pt x="40264" y="22141"/>
                  </a:cubicBezTo>
                  <a:cubicBezTo>
                    <a:pt x="40264" y="22141"/>
                    <a:pt x="41745" y="20955"/>
                    <a:pt x="42990" y="20836"/>
                  </a:cubicBezTo>
                  <a:cubicBezTo>
                    <a:pt x="44234" y="20717"/>
                    <a:pt x="46485" y="16865"/>
                    <a:pt x="47077" y="16629"/>
                  </a:cubicBezTo>
                  <a:cubicBezTo>
                    <a:pt x="47126" y="16609"/>
                    <a:pt x="47193" y="16600"/>
                    <a:pt x="47272" y="16600"/>
                  </a:cubicBezTo>
                  <a:close/>
                  <a:moveTo>
                    <a:pt x="54425" y="27663"/>
                  </a:moveTo>
                  <a:lnTo>
                    <a:pt x="59802" y="29307"/>
                  </a:lnTo>
                  <a:lnTo>
                    <a:pt x="59623" y="31218"/>
                  </a:lnTo>
                  <a:lnTo>
                    <a:pt x="54425" y="27663"/>
                  </a:lnTo>
                  <a:close/>
                  <a:moveTo>
                    <a:pt x="32330" y="20010"/>
                  </a:moveTo>
                  <a:cubicBezTo>
                    <a:pt x="32335" y="20044"/>
                    <a:pt x="32338" y="20064"/>
                    <a:pt x="32338" y="20064"/>
                  </a:cubicBezTo>
                  <a:cubicBezTo>
                    <a:pt x="31742" y="22333"/>
                    <a:pt x="31976" y="23994"/>
                    <a:pt x="32440" y="25170"/>
                  </a:cubicBezTo>
                  <a:lnTo>
                    <a:pt x="30240" y="32448"/>
                  </a:lnTo>
                  <a:lnTo>
                    <a:pt x="29796" y="33174"/>
                  </a:lnTo>
                  <a:lnTo>
                    <a:pt x="27299" y="28023"/>
                  </a:lnTo>
                  <a:cubicBezTo>
                    <a:pt x="27014" y="27436"/>
                    <a:pt x="27088" y="26740"/>
                    <a:pt x="27488" y="26226"/>
                  </a:cubicBezTo>
                  <a:lnTo>
                    <a:pt x="32330" y="20010"/>
                  </a:lnTo>
                  <a:close/>
                  <a:moveTo>
                    <a:pt x="12605" y="43339"/>
                  </a:moveTo>
                  <a:lnTo>
                    <a:pt x="12594" y="43350"/>
                  </a:lnTo>
                  <a:lnTo>
                    <a:pt x="13038" y="43854"/>
                  </a:lnTo>
                  <a:lnTo>
                    <a:pt x="9078" y="47187"/>
                  </a:lnTo>
                  <a:cubicBezTo>
                    <a:pt x="9059" y="47109"/>
                    <a:pt x="9021" y="47035"/>
                    <a:pt x="8971" y="46972"/>
                  </a:cubicBezTo>
                  <a:lnTo>
                    <a:pt x="8382" y="46706"/>
                  </a:lnTo>
                  <a:cubicBezTo>
                    <a:pt x="8216" y="46631"/>
                    <a:pt x="8131" y="46444"/>
                    <a:pt x="8183" y="46270"/>
                  </a:cubicBezTo>
                  <a:lnTo>
                    <a:pt x="8591" y="44921"/>
                  </a:lnTo>
                  <a:cubicBezTo>
                    <a:pt x="8625" y="44808"/>
                    <a:pt x="8690" y="44709"/>
                    <a:pt x="8779" y="44634"/>
                  </a:cubicBezTo>
                  <a:lnTo>
                    <a:pt x="9324" y="44174"/>
                  </a:lnTo>
                  <a:lnTo>
                    <a:pt x="10188" y="45196"/>
                  </a:lnTo>
                  <a:lnTo>
                    <a:pt x="12605" y="43339"/>
                  </a:lnTo>
                  <a:close/>
                  <a:moveTo>
                    <a:pt x="38719" y="1"/>
                  </a:moveTo>
                  <a:cubicBezTo>
                    <a:pt x="38421" y="1"/>
                    <a:pt x="38130" y="149"/>
                    <a:pt x="37960" y="418"/>
                  </a:cubicBezTo>
                  <a:lnTo>
                    <a:pt x="37518" y="1113"/>
                  </a:lnTo>
                  <a:cubicBezTo>
                    <a:pt x="37472" y="1186"/>
                    <a:pt x="37417" y="1251"/>
                    <a:pt x="37352" y="1308"/>
                  </a:cubicBezTo>
                  <a:lnTo>
                    <a:pt x="36295" y="2232"/>
                  </a:lnTo>
                  <a:cubicBezTo>
                    <a:pt x="36123" y="2382"/>
                    <a:pt x="36015" y="2592"/>
                    <a:pt x="35992" y="2820"/>
                  </a:cubicBezTo>
                  <a:lnTo>
                    <a:pt x="35943" y="3299"/>
                  </a:lnTo>
                  <a:cubicBezTo>
                    <a:pt x="35922" y="3526"/>
                    <a:pt x="35814" y="3734"/>
                    <a:pt x="35643" y="3885"/>
                  </a:cubicBezTo>
                  <a:lnTo>
                    <a:pt x="28799" y="9903"/>
                  </a:lnTo>
                  <a:lnTo>
                    <a:pt x="27643" y="8866"/>
                  </a:lnTo>
                  <a:lnTo>
                    <a:pt x="28109" y="8445"/>
                  </a:lnTo>
                  <a:cubicBezTo>
                    <a:pt x="28389" y="8079"/>
                    <a:pt x="28167" y="7547"/>
                    <a:pt x="27710" y="7487"/>
                  </a:cubicBezTo>
                  <a:lnTo>
                    <a:pt x="26017" y="7267"/>
                  </a:lnTo>
                  <a:cubicBezTo>
                    <a:pt x="25921" y="7254"/>
                    <a:pt x="25825" y="7248"/>
                    <a:pt x="25729" y="7248"/>
                  </a:cubicBezTo>
                  <a:cubicBezTo>
                    <a:pt x="25236" y="7248"/>
                    <a:pt x="24754" y="7411"/>
                    <a:pt x="24360" y="7716"/>
                  </a:cubicBezTo>
                  <a:lnTo>
                    <a:pt x="24023" y="7977"/>
                  </a:lnTo>
                  <a:cubicBezTo>
                    <a:pt x="23540" y="8352"/>
                    <a:pt x="23253" y="8924"/>
                    <a:pt x="23244" y="9535"/>
                  </a:cubicBezTo>
                  <a:lnTo>
                    <a:pt x="23241" y="9766"/>
                  </a:lnTo>
                  <a:cubicBezTo>
                    <a:pt x="23233" y="10272"/>
                    <a:pt x="23418" y="10764"/>
                    <a:pt x="23756" y="11139"/>
                  </a:cubicBezTo>
                  <a:lnTo>
                    <a:pt x="25124" y="12658"/>
                  </a:lnTo>
                  <a:lnTo>
                    <a:pt x="24217" y="13135"/>
                  </a:lnTo>
                  <a:cubicBezTo>
                    <a:pt x="24034" y="13231"/>
                    <a:pt x="23868" y="13358"/>
                    <a:pt x="23728" y="13510"/>
                  </a:cubicBezTo>
                  <a:lnTo>
                    <a:pt x="21398" y="16038"/>
                  </a:lnTo>
                  <a:cubicBezTo>
                    <a:pt x="21238" y="16212"/>
                    <a:pt x="21111" y="16415"/>
                    <a:pt x="21028" y="16637"/>
                  </a:cubicBezTo>
                  <a:lnTo>
                    <a:pt x="19964" y="19460"/>
                  </a:lnTo>
                  <a:cubicBezTo>
                    <a:pt x="19682" y="20209"/>
                    <a:pt x="19124" y="20822"/>
                    <a:pt x="18404" y="21171"/>
                  </a:cubicBezTo>
                  <a:lnTo>
                    <a:pt x="17846" y="21441"/>
                  </a:lnTo>
                  <a:cubicBezTo>
                    <a:pt x="17769" y="21479"/>
                    <a:pt x="17686" y="21497"/>
                    <a:pt x="17604" y="21497"/>
                  </a:cubicBezTo>
                  <a:cubicBezTo>
                    <a:pt x="17470" y="21497"/>
                    <a:pt x="17337" y="21448"/>
                    <a:pt x="17234" y="21355"/>
                  </a:cubicBezTo>
                  <a:lnTo>
                    <a:pt x="17179" y="21307"/>
                  </a:lnTo>
                  <a:cubicBezTo>
                    <a:pt x="17023" y="21165"/>
                    <a:pt x="16821" y="21088"/>
                    <a:pt x="16612" y="21088"/>
                  </a:cubicBezTo>
                  <a:cubicBezTo>
                    <a:pt x="16597" y="21088"/>
                    <a:pt x="16582" y="21089"/>
                    <a:pt x="16567" y="21090"/>
                  </a:cubicBezTo>
                  <a:lnTo>
                    <a:pt x="15564" y="21143"/>
                  </a:lnTo>
                  <a:cubicBezTo>
                    <a:pt x="15349" y="21154"/>
                    <a:pt x="15146" y="21246"/>
                    <a:pt x="14997" y="21402"/>
                  </a:cubicBezTo>
                  <a:lnTo>
                    <a:pt x="12580" y="23920"/>
                  </a:lnTo>
                  <a:cubicBezTo>
                    <a:pt x="12454" y="24051"/>
                    <a:pt x="12381" y="24223"/>
                    <a:pt x="12375" y="24405"/>
                  </a:cubicBezTo>
                  <a:lnTo>
                    <a:pt x="12323" y="25879"/>
                  </a:lnTo>
                  <a:cubicBezTo>
                    <a:pt x="12308" y="26295"/>
                    <a:pt x="12643" y="26642"/>
                    <a:pt x="13059" y="26642"/>
                  </a:cubicBezTo>
                  <a:lnTo>
                    <a:pt x="13889" y="26642"/>
                  </a:lnTo>
                  <a:cubicBezTo>
                    <a:pt x="14108" y="26642"/>
                    <a:pt x="14287" y="26815"/>
                    <a:pt x="14293" y="27034"/>
                  </a:cubicBezTo>
                  <a:lnTo>
                    <a:pt x="14370" y="29431"/>
                  </a:lnTo>
                  <a:cubicBezTo>
                    <a:pt x="14388" y="30035"/>
                    <a:pt x="14221" y="30630"/>
                    <a:pt x="13891" y="31134"/>
                  </a:cubicBezTo>
                  <a:lnTo>
                    <a:pt x="10996" y="35555"/>
                  </a:lnTo>
                  <a:cubicBezTo>
                    <a:pt x="10442" y="36402"/>
                    <a:pt x="9783" y="37174"/>
                    <a:pt x="9034" y="37856"/>
                  </a:cubicBezTo>
                  <a:lnTo>
                    <a:pt x="2456" y="43848"/>
                  </a:lnTo>
                  <a:lnTo>
                    <a:pt x="2689" y="44229"/>
                  </a:lnTo>
                  <a:lnTo>
                    <a:pt x="268" y="45648"/>
                  </a:lnTo>
                  <a:cubicBezTo>
                    <a:pt x="74" y="45760"/>
                    <a:pt x="1" y="46004"/>
                    <a:pt x="100" y="46204"/>
                  </a:cubicBezTo>
                  <a:lnTo>
                    <a:pt x="1909" y="49861"/>
                  </a:lnTo>
                  <a:cubicBezTo>
                    <a:pt x="2020" y="50087"/>
                    <a:pt x="2250" y="50231"/>
                    <a:pt x="2502" y="50231"/>
                  </a:cubicBezTo>
                  <a:cubicBezTo>
                    <a:pt x="2509" y="50231"/>
                    <a:pt x="2516" y="50231"/>
                    <a:pt x="2523" y="50231"/>
                  </a:cubicBezTo>
                  <a:cubicBezTo>
                    <a:pt x="2945" y="50219"/>
                    <a:pt x="3582" y="50202"/>
                    <a:pt x="3964" y="50199"/>
                  </a:cubicBezTo>
                  <a:cubicBezTo>
                    <a:pt x="4229" y="50197"/>
                    <a:pt x="4468" y="50037"/>
                    <a:pt x="4570" y="49792"/>
                  </a:cubicBezTo>
                  <a:cubicBezTo>
                    <a:pt x="4673" y="49546"/>
                    <a:pt x="4620" y="49263"/>
                    <a:pt x="4434" y="49073"/>
                  </a:cubicBezTo>
                  <a:lnTo>
                    <a:pt x="3748" y="48830"/>
                  </a:lnTo>
                  <a:cubicBezTo>
                    <a:pt x="3554" y="48763"/>
                    <a:pt x="3440" y="48560"/>
                    <a:pt x="3483" y="48359"/>
                  </a:cubicBezTo>
                  <a:lnTo>
                    <a:pt x="3812" y="46804"/>
                  </a:lnTo>
                  <a:cubicBezTo>
                    <a:pt x="3839" y="46676"/>
                    <a:pt x="3903" y="46558"/>
                    <a:pt x="3995" y="46465"/>
                  </a:cubicBezTo>
                  <a:lnTo>
                    <a:pt x="4564" y="45896"/>
                  </a:lnTo>
                  <a:lnTo>
                    <a:pt x="5631" y="46963"/>
                  </a:lnTo>
                  <a:lnTo>
                    <a:pt x="6253" y="46394"/>
                  </a:lnTo>
                  <a:lnTo>
                    <a:pt x="6678" y="47478"/>
                  </a:lnTo>
                  <a:cubicBezTo>
                    <a:pt x="6762" y="47693"/>
                    <a:pt x="6965" y="47839"/>
                    <a:pt x="7194" y="47851"/>
                  </a:cubicBezTo>
                  <a:cubicBezTo>
                    <a:pt x="7499" y="47868"/>
                    <a:pt x="7930" y="47893"/>
                    <a:pt x="8262" y="47916"/>
                  </a:cubicBezTo>
                  <a:cubicBezTo>
                    <a:pt x="8127" y="48116"/>
                    <a:pt x="8118" y="48376"/>
                    <a:pt x="8234" y="48587"/>
                  </a:cubicBezTo>
                  <a:lnTo>
                    <a:pt x="10161" y="52012"/>
                  </a:lnTo>
                  <a:cubicBezTo>
                    <a:pt x="10292" y="52245"/>
                    <a:pt x="10531" y="52398"/>
                    <a:pt x="10797" y="52420"/>
                  </a:cubicBezTo>
                  <a:lnTo>
                    <a:pt x="13447" y="52637"/>
                  </a:lnTo>
                  <a:cubicBezTo>
                    <a:pt x="13466" y="52638"/>
                    <a:pt x="13485" y="52639"/>
                    <a:pt x="13504" y="52639"/>
                  </a:cubicBezTo>
                  <a:cubicBezTo>
                    <a:pt x="13846" y="52639"/>
                    <a:pt x="14144" y="52391"/>
                    <a:pt x="14199" y="52047"/>
                  </a:cubicBezTo>
                  <a:cubicBezTo>
                    <a:pt x="14258" y="51685"/>
                    <a:pt x="14029" y="51338"/>
                    <a:pt x="13672" y="51251"/>
                  </a:cubicBezTo>
                  <a:lnTo>
                    <a:pt x="13191" y="51132"/>
                  </a:lnTo>
                  <a:cubicBezTo>
                    <a:pt x="12919" y="51065"/>
                    <a:pt x="12717" y="50840"/>
                    <a:pt x="12681" y="50563"/>
                  </a:cubicBezTo>
                  <a:lnTo>
                    <a:pt x="12496" y="49186"/>
                  </a:lnTo>
                  <a:cubicBezTo>
                    <a:pt x="12465" y="48944"/>
                    <a:pt x="12553" y="48702"/>
                    <a:pt x="12733" y="48538"/>
                  </a:cubicBezTo>
                  <a:lnTo>
                    <a:pt x="13026" y="48273"/>
                  </a:lnTo>
                  <a:lnTo>
                    <a:pt x="13813" y="49997"/>
                  </a:lnTo>
                  <a:cubicBezTo>
                    <a:pt x="13911" y="50213"/>
                    <a:pt x="14110" y="50366"/>
                    <a:pt x="14344" y="50406"/>
                  </a:cubicBezTo>
                  <a:lnTo>
                    <a:pt x="16669" y="50796"/>
                  </a:lnTo>
                  <a:cubicBezTo>
                    <a:pt x="16703" y="50802"/>
                    <a:pt x="16738" y="50805"/>
                    <a:pt x="16772" y="50805"/>
                  </a:cubicBezTo>
                  <a:cubicBezTo>
                    <a:pt x="17054" y="50805"/>
                    <a:pt x="17308" y="50613"/>
                    <a:pt x="17378" y="50332"/>
                  </a:cubicBezTo>
                  <a:cubicBezTo>
                    <a:pt x="17457" y="50015"/>
                    <a:pt x="17281" y="49691"/>
                    <a:pt x="16972" y="49587"/>
                  </a:cubicBezTo>
                  <a:lnTo>
                    <a:pt x="16556" y="49446"/>
                  </a:lnTo>
                  <a:cubicBezTo>
                    <a:pt x="16321" y="49368"/>
                    <a:pt x="16158" y="49153"/>
                    <a:pt x="16147" y="48906"/>
                  </a:cubicBezTo>
                  <a:lnTo>
                    <a:pt x="16088" y="47674"/>
                  </a:lnTo>
                  <a:cubicBezTo>
                    <a:pt x="16077" y="47458"/>
                    <a:pt x="16174" y="47251"/>
                    <a:pt x="16345" y="47120"/>
                  </a:cubicBezTo>
                  <a:lnTo>
                    <a:pt x="18834" y="45216"/>
                  </a:lnTo>
                  <a:lnTo>
                    <a:pt x="19323" y="45680"/>
                  </a:lnTo>
                  <a:lnTo>
                    <a:pt x="25583" y="40075"/>
                  </a:lnTo>
                  <a:lnTo>
                    <a:pt x="24202" y="42342"/>
                  </a:lnTo>
                  <a:lnTo>
                    <a:pt x="25627" y="42627"/>
                  </a:lnTo>
                  <a:cubicBezTo>
                    <a:pt x="25137" y="43218"/>
                    <a:pt x="24411" y="44091"/>
                    <a:pt x="24087" y="44476"/>
                  </a:cubicBezTo>
                  <a:cubicBezTo>
                    <a:pt x="23832" y="44779"/>
                    <a:pt x="23739" y="45188"/>
                    <a:pt x="23837" y="45572"/>
                  </a:cubicBezTo>
                  <a:lnTo>
                    <a:pt x="26044" y="47972"/>
                  </a:lnTo>
                  <a:lnTo>
                    <a:pt x="28880" y="48094"/>
                  </a:lnTo>
                  <a:cubicBezTo>
                    <a:pt x="29056" y="48092"/>
                    <a:pt x="29191" y="47934"/>
                    <a:pt x="29163" y="47760"/>
                  </a:cubicBezTo>
                  <a:cubicBezTo>
                    <a:pt x="29118" y="47481"/>
                    <a:pt x="28862" y="47090"/>
                    <a:pt x="27881" y="46846"/>
                  </a:cubicBezTo>
                  <a:lnTo>
                    <a:pt x="26814" y="44653"/>
                  </a:lnTo>
                  <a:lnTo>
                    <a:pt x="27754" y="43053"/>
                  </a:lnTo>
                  <a:lnTo>
                    <a:pt x="29244" y="43350"/>
                  </a:lnTo>
                  <a:lnTo>
                    <a:pt x="34517" y="32922"/>
                  </a:lnTo>
                  <a:lnTo>
                    <a:pt x="36180" y="28743"/>
                  </a:lnTo>
                  <a:lnTo>
                    <a:pt x="39707" y="31028"/>
                  </a:lnTo>
                  <a:lnTo>
                    <a:pt x="37737" y="32816"/>
                  </a:lnTo>
                  <a:cubicBezTo>
                    <a:pt x="37415" y="33107"/>
                    <a:pt x="37177" y="33471"/>
                    <a:pt x="37020" y="33876"/>
                  </a:cubicBezTo>
                  <a:lnTo>
                    <a:pt x="35844" y="36939"/>
                  </a:lnTo>
                  <a:cubicBezTo>
                    <a:pt x="35551" y="37700"/>
                    <a:pt x="35065" y="38373"/>
                    <a:pt x="34434" y="38890"/>
                  </a:cubicBezTo>
                  <a:lnTo>
                    <a:pt x="32418" y="40541"/>
                  </a:lnTo>
                  <a:lnTo>
                    <a:pt x="33344" y="41465"/>
                  </a:lnTo>
                  <a:lnTo>
                    <a:pt x="31122" y="42967"/>
                  </a:lnTo>
                  <a:cubicBezTo>
                    <a:pt x="30598" y="43319"/>
                    <a:pt x="30475" y="44038"/>
                    <a:pt x="30851" y="44547"/>
                  </a:cubicBezTo>
                  <a:cubicBezTo>
                    <a:pt x="31330" y="45193"/>
                    <a:pt x="31941" y="46020"/>
                    <a:pt x="32281" y="46483"/>
                  </a:cubicBezTo>
                  <a:cubicBezTo>
                    <a:pt x="32448" y="46708"/>
                    <a:pt x="32702" y="46852"/>
                    <a:pt x="32982" y="46875"/>
                  </a:cubicBezTo>
                  <a:lnTo>
                    <a:pt x="35148" y="47057"/>
                  </a:lnTo>
                  <a:cubicBezTo>
                    <a:pt x="35157" y="47057"/>
                    <a:pt x="35167" y="47058"/>
                    <a:pt x="35176" y="47058"/>
                  </a:cubicBezTo>
                  <a:cubicBezTo>
                    <a:pt x="35343" y="47058"/>
                    <a:pt x="35489" y="46937"/>
                    <a:pt x="35517" y="46769"/>
                  </a:cubicBezTo>
                  <a:cubicBezTo>
                    <a:pt x="35546" y="46592"/>
                    <a:pt x="35434" y="46422"/>
                    <a:pt x="35261" y="46379"/>
                  </a:cubicBezTo>
                  <a:lnTo>
                    <a:pt x="34747" y="46250"/>
                  </a:lnTo>
                  <a:cubicBezTo>
                    <a:pt x="34394" y="46163"/>
                    <a:pt x="34132" y="45866"/>
                    <a:pt x="34088" y="45506"/>
                  </a:cubicBezTo>
                  <a:lnTo>
                    <a:pt x="34013" y="44881"/>
                  </a:lnTo>
                  <a:cubicBezTo>
                    <a:pt x="33994" y="44722"/>
                    <a:pt x="34023" y="44562"/>
                    <a:pt x="34095" y="44420"/>
                  </a:cubicBezTo>
                  <a:lnTo>
                    <a:pt x="34650" y="43350"/>
                  </a:lnTo>
                  <a:lnTo>
                    <a:pt x="35761" y="44282"/>
                  </a:lnTo>
                  <a:lnTo>
                    <a:pt x="37006" y="43438"/>
                  </a:lnTo>
                  <a:lnTo>
                    <a:pt x="38940" y="41914"/>
                  </a:lnTo>
                  <a:lnTo>
                    <a:pt x="38424" y="43860"/>
                  </a:lnTo>
                  <a:cubicBezTo>
                    <a:pt x="38336" y="44185"/>
                    <a:pt x="38581" y="44594"/>
                    <a:pt x="38917" y="44594"/>
                  </a:cubicBezTo>
                  <a:lnTo>
                    <a:pt x="43961" y="44594"/>
                  </a:lnTo>
                  <a:cubicBezTo>
                    <a:pt x="44346" y="44594"/>
                    <a:pt x="44549" y="44054"/>
                    <a:pt x="44301" y="43760"/>
                  </a:cubicBezTo>
                  <a:cubicBezTo>
                    <a:pt x="43445" y="42737"/>
                    <a:pt x="40975" y="42713"/>
                    <a:pt x="40975" y="42713"/>
                  </a:cubicBezTo>
                  <a:lnTo>
                    <a:pt x="41805" y="40054"/>
                  </a:lnTo>
                  <a:lnTo>
                    <a:pt x="42456" y="40103"/>
                  </a:lnTo>
                  <a:cubicBezTo>
                    <a:pt x="42456" y="40103"/>
                    <a:pt x="42828" y="39302"/>
                    <a:pt x="43357" y="38165"/>
                  </a:cubicBezTo>
                  <a:lnTo>
                    <a:pt x="47197" y="33008"/>
                  </a:lnTo>
                  <a:cubicBezTo>
                    <a:pt x="47349" y="32804"/>
                    <a:pt x="47581" y="32697"/>
                    <a:pt x="47816" y="32697"/>
                  </a:cubicBezTo>
                  <a:cubicBezTo>
                    <a:pt x="47983" y="32697"/>
                    <a:pt x="48151" y="32751"/>
                    <a:pt x="48292" y="32862"/>
                  </a:cubicBezTo>
                  <a:lnTo>
                    <a:pt x="53243" y="33767"/>
                  </a:lnTo>
                  <a:cubicBezTo>
                    <a:pt x="53296" y="33777"/>
                    <a:pt x="53310" y="33848"/>
                    <a:pt x="53261" y="33876"/>
                  </a:cubicBezTo>
                  <a:lnTo>
                    <a:pt x="48292" y="36684"/>
                  </a:lnTo>
                  <a:lnTo>
                    <a:pt x="49092" y="37351"/>
                  </a:lnTo>
                  <a:lnTo>
                    <a:pt x="47483" y="37390"/>
                  </a:lnTo>
                  <a:cubicBezTo>
                    <a:pt x="47341" y="37394"/>
                    <a:pt x="47202" y="37417"/>
                    <a:pt x="47067" y="37460"/>
                  </a:cubicBezTo>
                  <a:lnTo>
                    <a:pt x="46640" y="37596"/>
                  </a:lnTo>
                  <a:cubicBezTo>
                    <a:pt x="45909" y="37830"/>
                    <a:pt x="45474" y="38581"/>
                    <a:pt x="45635" y="39331"/>
                  </a:cubicBezTo>
                  <a:cubicBezTo>
                    <a:pt x="45657" y="39431"/>
                    <a:pt x="45670" y="39503"/>
                    <a:pt x="45670" y="39529"/>
                  </a:cubicBezTo>
                  <a:cubicBezTo>
                    <a:pt x="45670" y="39662"/>
                    <a:pt x="48737" y="42417"/>
                    <a:pt x="48870" y="42462"/>
                  </a:cubicBezTo>
                  <a:cubicBezTo>
                    <a:pt x="48983" y="42500"/>
                    <a:pt x="51607" y="42633"/>
                    <a:pt x="52413" y="42673"/>
                  </a:cubicBezTo>
                  <a:cubicBezTo>
                    <a:pt x="52417" y="42673"/>
                    <a:pt x="52420" y="42673"/>
                    <a:pt x="52423" y="42673"/>
                  </a:cubicBezTo>
                  <a:cubicBezTo>
                    <a:pt x="52558" y="42673"/>
                    <a:pt x="52675" y="42573"/>
                    <a:pt x="52691" y="42438"/>
                  </a:cubicBezTo>
                  <a:cubicBezTo>
                    <a:pt x="52709" y="42300"/>
                    <a:pt x="52617" y="42170"/>
                    <a:pt x="52481" y="42141"/>
                  </a:cubicBezTo>
                  <a:lnTo>
                    <a:pt x="51492" y="41929"/>
                  </a:lnTo>
                  <a:lnTo>
                    <a:pt x="51049" y="41222"/>
                  </a:lnTo>
                  <a:cubicBezTo>
                    <a:pt x="50823" y="40857"/>
                    <a:pt x="50996" y="40375"/>
                    <a:pt x="51403" y="40240"/>
                  </a:cubicBezTo>
                  <a:lnTo>
                    <a:pt x="52159" y="39396"/>
                  </a:lnTo>
                  <a:lnTo>
                    <a:pt x="58779" y="37128"/>
                  </a:lnTo>
                  <a:lnTo>
                    <a:pt x="58738" y="40448"/>
                  </a:lnTo>
                  <a:cubicBezTo>
                    <a:pt x="58737" y="40611"/>
                    <a:pt x="58619" y="40748"/>
                    <a:pt x="58459" y="40773"/>
                  </a:cubicBezTo>
                  <a:lnTo>
                    <a:pt x="58371" y="40789"/>
                  </a:lnTo>
                  <a:cubicBezTo>
                    <a:pt x="58152" y="40825"/>
                    <a:pt x="58029" y="41060"/>
                    <a:pt x="58125" y="41260"/>
                  </a:cubicBezTo>
                  <a:lnTo>
                    <a:pt x="58336" y="41705"/>
                  </a:lnTo>
                  <a:cubicBezTo>
                    <a:pt x="58711" y="42228"/>
                    <a:pt x="58332" y="42485"/>
                    <a:pt x="58023" y="42600"/>
                  </a:cubicBezTo>
                  <a:cubicBezTo>
                    <a:pt x="57983" y="42615"/>
                    <a:pt x="57943" y="42622"/>
                    <a:pt x="57903" y="42622"/>
                  </a:cubicBezTo>
                  <a:cubicBezTo>
                    <a:pt x="57774" y="42622"/>
                    <a:pt x="57653" y="42549"/>
                    <a:pt x="57597" y="42426"/>
                  </a:cubicBezTo>
                  <a:lnTo>
                    <a:pt x="57387" y="41959"/>
                  </a:lnTo>
                  <a:cubicBezTo>
                    <a:pt x="57332" y="41837"/>
                    <a:pt x="57212" y="41761"/>
                    <a:pt x="57082" y="41761"/>
                  </a:cubicBezTo>
                  <a:cubicBezTo>
                    <a:pt x="57057" y="41761"/>
                    <a:pt x="57032" y="41764"/>
                    <a:pt x="57007" y="41770"/>
                  </a:cubicBezTo>
                  <a:cubicBezTo>
                    <a:pt x="56851" y="41806"/>
                    <a:pt x="56743" y="41948"/>
                    <a:pt x="56750" y="42108"/>
                  </a:cubicBezTo>
                  <a:lnTo>
                    <a:pt x="56774" y="42798"/>
                  </a:lnTo>
                  <a:cubicBezTo>
                    <a:pt x="56777" y="42894"/>
                    <a:pt x="56822" y="42984"/>
                    <a:pt x="56896" y="43045"/>
                  </a:cubicBezTo>
                  <a:lnTo>
                    <a:pt x="57859" y="43829"/>
                  </a:lnTo>
                  <a:cubicBezTo>
                    <a:pt x="57919" y="43877"/>
                    <a:pt x="57994" y="43904"/>
                    <a:pt x="58071" y="43904"/>
                  </a:cubicBezTo>
                  <a:cubicBezTo>
                    <a:pt x="58091" y="43904"/>
                    <a:pt x="58112" y="43902"/>
                    <a:pt x="58132" y="43898"/>
                  </a:cubicBezTo>
                  <a:lnTo>
                    <a:pt x="60183" y="43504"/>
                  </a:lnTo>
                  <a:cubicBezTo>
                    <a:pt x="60264" y="43488"/>
                    <a:pt x="60341" y="43447"/>
                    <a:pt x="60386" y="43378"/>
                  </a:cubicBezTo>
                  <a:cubicBezTo>
                    <a:pt x="60881" y="42628"/>
                    <a:pt x="61312" y="38861"/>
                    <a:pt x="61312" y="38861"/>
                  </a:cubicBezTo>
                  <a:lnTo>
                    <a:pt x="61783" y="38213"/>
                  </a:lnTo>
                  <a:cubicBezTo>
                    <a:pt x="61939" y="37999"/>
                    <a:pt x="62025" y="37740"/>
                    <a:pt x="62027" y="37475"/>
                  </a:cubicBezTo>
                  <a:lnTo>
                    <a:pt x="62068" y="33173"/>
                  </a:lnTo>
                  <a:lnTo>
                    <a:pt x="63824" y="31084"/>
                  </a:lnTo>
                  <a:cubicBezTo>
                    <a:pt x="64940" y="29756"/>
                    <a:pt x="65177" y="27898"/>
                    <a:pt x="64430" y="26333"/>
                  </a:cubicBezTo>
                  <a:lnTo>
                    <a:pt x="64412" y="26296"/>
                  </a:lnTo>
                  <a:lnTo>
                    <a:pt x="65311" y="25262"/>
                  </a:lnTo>
                  <a:lnTo>
                    <a:pt x="65978" y="25840"/>
                  </a:lnTo>
                  <a:lnTo>
                    <a:pt x="67045" y="24730"/>
                  </a:lnTo>
                  <a:lnTo>
                    <a:pt x="67655" y="25182"/>
                  </a:lnTo>
                  <a:cubicBezTo>
                    <a:pt x="67774" y="25270"/>
                    <a:pt x="67910" y="25311"/>
                    <a:pt x="68043" y="25311"/>
                  </a:cubicBezTo>
                  <a:cubicBezTo>
                    <a:pt x="68323" y="25311"/>
                    <a:pt x="68592" y="25130"/>
                    <a:pt x="68674" y="24830"/>
                  </a:cubicBezTo>
                  <a:lnTo>
                    <a:pt x="68690" y="24773"/>
                  </a:lnTo>
                  <a:lnTo>
                    <a:pt x="69138" y="23612"/>
                  </a:lnTo>
                  <a:cubicBezTo>
                    <a:pt x="69336" y="23099"/>
                    <a:pt x="69352" y="22534"/>
                    <a:pt x="69181" y="22011"/>
                  </a:cubicBezTo>
                  <a:lnTo>
                    <a:pt x="68955" y="21322"/>
                  </a:lnTo>
                  <a:cubicBezTo>
                    <a:pt x="68783" y="20796"/>
                    <a:pt x="68434" y="20346"/>
                    <a:pt x="67966" y="20049"/>
                  </a:cubicBezTo>
                  <a:lnTo>
                    <a:pt x="67511" y="19761"/>
                  </a:lnTo>
                  <a:cubicBezTo>
                    <a:pt x="67118" y="19512"/>
                    <a:pt x="66675" y="19390"/>
                    <a:pt x="66235" y="19390"/>
                  </a:cubicBezTo>
                  <a:cubicBezTo>
                    <a:pt x="65636" y="19390"/>
                    <a:pt x="65041" y="19615"/>
                    <a:pt x="64584" y="20053"/>
                  </a:cubicBezTo>
                  <a:lnTo>
                    <a:pt x="62419" y="22126"/>
                  </a:lnTo>
                  <a:lnTo>
                    <a:pt x="60734" y="18598"/>
                  </a:lnTo>
                  <a:lnTo>
                    <a:pt x="53795" y="14659"/>
                  </a:lnTo>
                  <a:cubicBezTo>
                    <a:pt x="53611" y="14555"/>
                    <a:pt x="53408" y="14504"/>
                    <a:pt x="53206" y="14504"/>
                  </a:cubicBezTo>
                  <a:cubicBezTo>
                    <a:pt x="52912" y="14504"/>
                    <a:pt x="52621" y="14613"/>
                    <a:pt x="52394" y="14822"/>
                  </a:cubicBezTo>
                  <a:cubicBezTo>
                    <a:pt x="51280" y="14394"/>
                    <a:pt x="50059" y="13999"/>
                    <a:pt x="49565" y="13368"/>
                  </a:cubicBezTo>
                  <a:cubicBezTo>
                    <a:pt x="48499" y="12005"/>
                    <a:pt x="47728" y="11176"/>
                    <a:pt x="47728" y="11176"/>
                  </a:cubicBezTo>
                  <a:lnTo>
                    <a:pt x="47611" y="10169"/>
                  </a:lnTo>
                  <a:lnTo>
                    <a:pt x="48440" y="10110"/>
                  </a:lnTo>
                  <a:lnTo>
                    <a:pt x="48499" y="9398"/>
                  </a:lnTo>
                  <a:cubicBezTo>
                    <a:pt x="50277" y="8451"/>
                    <a:pt x="49506" y="7503"/>
                    <a:pt x="48085" y="6674"/>
                  </a:cubicBezTo>
                  <a:cubicBezTo>
                    <a:pt x="47279" y="6204"/>
                    <a:pt x="46352" y="5793"/>
                    <a:pt x="45430" y="5793"/>
                  </a:cubicBezTo>
                  <a:cubicBezTo>
                    <a:pt x="44797" y="5793"/>
                    <a:pt x="44166" y="5987"/>
                    <a:pt x="43580" y="6488"/>
                  </a:cubicBezTo>
                  <a:cubicBezTo>
                    <a:pt x="43510" y="6434"/>
                    <a:pt x="43431" y="6375"/>
                    <a:pt x="43351" y="6317"/>
                  </a:cubicBezTo>
                  <a:cubicBezTo>
                    <a:pt x="43209" y="6213"/>
                    <a:pt x="43044" y="6163"/>
                    <a:pt x="42880" y="6163"/>
                  </a:cubicBezTo>
                  <a:cubicBezTo>
                    <a:pt x="42639" y="6163"/>
                    <a:pt x="42402" y="6272"/>
                    <a:pt x="42245" y="6478"/>
                  </a:cubicBezTo>
                  <a:lnTo>
                    <a:pt x="41804" y="7059"/>
                  </a:lnTo>
                  <a:cubicBezTo>
                    <a:pt x="41758" y="7120"/>
                    <a:pt x="41703" y="7173"/>
                    <a:pt x="41641" y="7219"/>
                  </a:cubicBezTo>
                  <a:lnTo>
                    <a:pt x="40637" y="7958"/>
                  </a:lnTo>
                  <a:cubicBezTo>
                    <a:pt x="40475" y="8077"/>
                    <a:pt x="40363" y="8255"/>
                    <a:pt x="40327" y="8454"/>
                  </a:cubicBezTo>
                  <a:lnTo>
                    <a:pt x="40248" y="8874"/>
                  </a:lnTo>
                  <a:cubicBezTo>
                    <a:pt x="40212" y="9072"/>
                    <a:pt x="40100" y="9249"/>
                    <a:pt x="39938" y="9369"/>
                  </a:cubicBezTo>
                  <a:lnTo>
                    <a:pt x="33438" y="14174"/>
                  </a:lnTo>
                  <a:lnTo>
                    <a:pt x="32495" y="13172"/>
                  </a:lnTo>
                  <a:lnTo>
                    <a:pt x="32937" y="12836"/>
                  </a:lnTo>
                  <a:cubicBezTo>
                    <a:pt x="33213" y="12533"/>
                    <a:pt x="33056" y="12045"/>
                    <a:pt x="32656" y="11959"/>
                  </a:cubicBezTo>
                  <a:lnTo>
                    <a:pt x="31761" y="11764"/>
                  </a:lnTo>
                  <a:lnTo>
                    <a:pt x="37267" y="4850"/>
                  </a:lnTo>
                  <a:cubicBezTo>
                    <a:pt x="37289" y="4822"/>
                    <a:pt x="37314" y="4795"/>
                    <a:pt x="37339" y="4770"/>
                  </a:cubicBezTo>
                  <a:cubicBezTo>
                    <a:pt x="37569" y="4544"/>
                    <a:pt x="38759" y="3377"/>
                    <a:pt x="38812" y="3295"/>
                  </a:cubicBezTo>
                  <a:cubicBezTo>
                    <a:pt x="38845" y="3247"/>
                    <a:pt x="39234" y="3143"/>
                    <a:pt x="39574" y="3060"/>
                  </a:cubicBezTo>
                  <a:cubicBezTo>
                    <a:pt x="40075" y="2935"/>
                    <a:pt x="40369" y="2416"/>
                    <a:pt x="40218" y="1923"/>
                  </a:cubicBezTo>
                  <a:cubicBezTo>
                    <a:pt x="40082" y="1484"/>
                    <a:pt x="39811" y="607"/>
                    <a:pt x="39790" y="542"/>
                  </a:cubicBezTo>
                  <a:cubicBezTo>
                    <a:pt x="39776" y="500"/>
                    <a:pt x="39491" y="319"/>
                    <a:pt x="39186" y="132"/>
                  </a:cubicBezTo>
                  <a:cubicBezTo>
                    <a:pt x="39040" y="43"/>
                    <a:pt x="38879" y="1"/>
                    <a:pt x="38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2"/>
            <p:cNvSpPr/>
            <p:nvPr/>
          </p:nvSpPr>
          <p:spPr>
            <a:xfrm>
              <a:off x="3655900" y="2418675"/>
              <a:ext cx="867700" cy="1960525"/>
            </a:xfrm>
            <a:custGeom>
              <a:avLst/>
              <a:gdLst/>
              <a:ahLst/>
              <a:cxnLst/>
              <a:rect l="l" t="t" r="r" b="b"/>
              <a:pathLst>
                <a:path w="34708" h="78421" extrusionOk="0">
                  <a:moveTo>
                    <a:pt x="715" y="1"/>
                  </a:moveTo>
                  <a:cubicBezTo>
                    <a:pt x="374" y="1"/>
                    <a:pt x="0" y="391"/>
                    <a:pt x="185" y="819"/>
                  </a:cubicBezTo>
                  <a:lnTo>
                    <a:pt x="11490" y="26978"/>
                  </a:lnTo>
                  <a:lnTo>
                    <a:pt x="29492" y="68632"/>
                  </a:lnTo>
                  <a:lnTo>
                    <a:pt x="33603" y="78141"/>
                  </a:lnTo>
                  <a:cubicBezTo>
                    <a:pt x="33688" y="78339"/>
                    <a:pt x="33837" y="78421"/>
                    <a:pt x="33993" y="78421"/>
                  </a:cubicBezTo>
                  <a:cubicBezTo>
                    <a:pt x="34334" y="78421"/>
                    <a:pt x="34708" y="78031"/>
                    <a:pt x="34523" y="77603"/>
                  </a:cubicBezTo>
                  <a:cubicBezTo>
                    <a:pt x="30755" y="68883"/>
                    <a:pt x="26986" y="60164"/>
                    <a:pt x="23217" y="51445"/>
                  </a:cubicBezTo>
                  <a:cubicBezTo>
                    <a:pt x="17216" y="37560"/>
                    <a:pt x="11217" y="23675"/>
                    <a:pt x="5216" y="9790"/>
                  </a:cubicBezTo>
                  <a:lnTo>
                    <a:pt x="1106" y="281"/>
                  </a:lnTo>
                  <a:cubicBezTo>
                    <a:pt x="1021" y="83"/>
                    <a:pt x="872" y="1"/>
                    <a:pt x="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" name="Google Shape;478;p52"/>
          <p:cNvSpPr/>
          <p:nvPr/>
        </p:nvSpPr>
        <p:spPr>
          <a:xfrm>
            <a:off x="-367400" y="4477625"/>
            <a:ext cx="9511143" cy="856661"/>
          </a:xfrm>
          <a:custGeom>
            <a:avLst/>
            <a:gdLst/>
            <a:ahLst/>
            <a:cxnLst/>
            <a:rect l="l" t="t" r="r" b="b"/>
            <a:pathLst>
              <a:path w="199082" h="43847" extrusionOk="0">
                <a:moveTo>
                  <a:pt x="110561" y="1"/>
                </a:moveTo>
                <a:lnTo>
                  <a:pt x="105659" y="5564"/>
                </a:lnTo>
                <a:lnTo>
                  <a:pt x="102541" y="6840"/>
                </a:lnTo>
                <a:lnTo>
                  <a:pt x="95155" y="6163"/>
                </a:lnTo>
                <a:lnTo>
                  <a:pt x="87543" y="11253"/>
                </a:lnTo>
                <a:lnTo>
                  <a:pt x="84171" y="11502"/>
                </a:lnTo>
                <a:lnTo>
                  <a:pt x="81602" y="7670"/>
                </a:lnTo>
                <a:lnTo>
                  <a:pt x="75266" y="8950"/>
                </a:lnTo>
                <a:lnTo>
                  <a:pt x="59325" y="17080"/>
                </a:lnTo>
                <a:cubicBezTo>
                  <a:pt x="59325" y="17080"/>
                  <a:pt x="56221" y="17238"/>
                  <a:pt x="52308" y="17238"/>
                </a:cubicBezTo>
                <a:cubicBezTo>
                  <a:pt x="47832" y="17238"/>
                  <a:pt x="42296" y="17031"/>
                  <a:pt x="39135" y="16146"/>
                </a:cubicBezTo>
                <a:cubicBezTo>
                  <a:pt x="33210" y="14487"/>
                  <a:pt x="711" y="13510"/>
                  <a:pt x="0" y="13272"/>
                </a:cubicBezTo>
                <a:lnTo>
                  <a:pt x="0" y="13272"/>
                </a:lnTo>
                <a:lnTo>
                  <a:pt x="1778" y="42425"/>
                </a:lnTo>
                <a:lnTo>
                  <a:pt x="199082" y="43847"/>
                </a:lnTo>
                <a:lnTo>
                  <a:pt x="199082" y="14931"/>
                </a:lnTo>
                <a:lnTo>
                  <a:pt x="178522" y="15643"/>
                </a:lnTo>
                <a:lnTo>
                  <a:pt x="165072" y="17538"/>
                </a:lnTo>
                <a:lnTo>
                  <a:pt x="159858" y="11614"/>
                </a:lnTo>
                <a:lnTo>
                  <a:pt x="149430" y="11376"/>
                </a:lnTo>
                <a:lnTo>
                  <a:pt x="144453" y="4977"/>
                </a:lnTo>
                <a:lnTo>
                  <a:pt x="137223" y="3674"/>
                </a:lnTo>
                <a:lnTo>
                  <a:pt x="128337" y="3674"/>
                </a:lnTo>
                <a:lnTo>
                  <a:pt x="125859" y="1279"/>
                </a:lnTo>
                <a:cubicBezTo>
                  <a:pt x="125859" y="1279"/>
                  <a:pt x="119343" y="1873"/>
                  <a:pt x="115940" y="1873"/>
                </a:cubicBezTo>
                <a:cubicBezTo>
                  <a:pt x="115262" y="1873"/>
                  <a:pt x="114708" y="1850"/>
                  <a:pt x="114353" y="1793"/>
                </a:cubicBezTo>
                <a:lnTo>
                  <a:pt x="11056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E8C30E-8C90-BC47-3803-66782344A5E7}"/>
              </a:ext>
            </a:extLst>
          </p:cNvPr>
          <p:cNvSpPr txBox="1"/>
          <p:nvPr/>
        </p:nvSpPr>
        <p:spPr>
          <a:xfrm>
            <a:off x="2467841" y="1668112"/>
            <a:ext cx="1113311" cy="738664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D8D8D8"/>
                </a:solidFill>
              </a:rPr>
              <a:t>Trường</a:t>
            </a:r>
          </a:p>
          <a:p>
            <a:pPr algn="ctr"/>
            <a:r>
              <a:rPr lang="en-US">
                <a:solidFill>
                  <a:srgbClr val="D8D8D8"/>
                </a:solidFill>
              </a:rPr>
              <a:t>Project Manager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6C6C9-73B9-C67D-72B4-70AB115BB3B2}"/>
              </a:ext>
            </a:extLst>
          </p:cNvPr>
          <p:cNvSpPr txBox="1"/>
          <p:nvPr/>
        </p:nvSpPr>
        <p:spPr>
          <a:xfrm>
            <a:off x="256061" y="2855644"/>
            <a:ext cx="1180109" cy="738664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>
                <a:solidFill>
                  <a:srgbClr val="D8D8D8"/>
                </a:solidFill>
              </a:rPr>
              <a:t>Lộc</a:t>
            </a:r>
            <a:r>
              <a:rPr lang="en-US">
                <a:solidFill>
                  <a:srgbClr val="D8D8D8"/>
                </a:solidFill>
              </a:rPr>
              <a:t> Software Engineering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AEB684-D312-061F-A1FA-338F4F173F43}"/>
              </a:ext>
            </a:extLst>
          </p:cNvPr>
          <p:cNvSpPr txBox="1"/>
          <p:nvPr/>
        </p:nvSpPr>
        <p:spPr>
          <a:xfrm>
            <a:off x="1688522" y="2855643"/>
            <a:ext cx="1180109" cy="738664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D8D8D8"/>
                </a:solidFill>
              </a:rPr>
              <a:t>Tân</a:t>
            </a:r>
          </a:p>
          <a:p>
            <a:pPr algn="ctr"/>
            <a:r>
              <a:rPr lang="en-US">
                <a:solidFill>
                  <a:srgbClr val="D8D8D8"/>
                </a:solidFill>
              </a:rPr>
              <a:t> System Engineering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F7413E-92E5-8FFE-5F25-8855FDD3F259}"/>
              </a:ext>
            </a:extLst>
          </p:cNvPr>
          <p:cNvSpPr txBox="1"/>
          <p:nvPr/>
        </p:nvSpPr>
        <p:spPr>
          <a:xfrm>
            <a:off x="3195204" y="2855644"/>
            <a:ext cx="1113311" cy="738664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D8D8D8"/>
                </a:solidFill>
              </a:rPr>
              <a:t>Tú</a:t>
            </a:r>
          </a:p>
          <a:p>
            <a:pPr algn="ctr"/>
            <a:r>
              <a:rPr lang="en-US">
                <a:solidFill>
                  <a:srgbClr val="D8D8D8"/>
                </a:solidFill>
              </a:rPr>
              <a:t>Test Manager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016AF0-41B0-2B8A-5057-775FAF329CF9}"/>
              </a:ext>
            </a:extLst>
          </p:cNvPr>
          <p:cNvSpPr txBox="1"/>
          <p:nvPr/>
        </p:nvSpPr>
        <p:spPr>
          <a:xfrm>
            <a:off x="4568288" y="2855643"/>
            <a:ext cx="1113311" cy="523220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D8D8D8"/>
                </a:solidFill>
              </a:rPr>
              <a:t>Thông Designer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C7FCC29-5326-3794-2B28-8B3F0769A09C}"/>
              </a:ext>
            </a:extLst>
          </p:cNvPr>
          <p:cNvCxnSpPr/>
          <p:nvPr/>
        </p:nvCxnSpPr>
        <p:spPr>
          <a:xfrm flipV="1">
            <a:off x="843518" y="2607744"/>
            <a:ext cx="4284022" cy="13361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E04730-BB47-8C0F-84E6-DA9543CFF23E}"/>
              </a:ext>
            </a:extLst>
          </p:cNvPr>
          <p:cNvCxnSpPr/>
          <p:nvPr/>
        </p:nvCxnSpPr>
        <p:spPr>
          <a:xfrm>
            <a:off x="3020043" y="2407721"/>
            <a:ext cx="8906" cy="20188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35F1674-468B-6C1B-96BE-C06E3EE784A7}"/>
              </a:ext>
            </a:extLst>
          </p:cNvPr>
          <p:cNvCxnSpPr>
            <a:cxnSpLocks/>
          </p:cNvCxnSpPr>
          <p:nvPr/>
        </p:nvCxnSpPr>
        <p:spPr>
          <a:xfrm>
            <a:off x="3747406" y="2615539"/>
            <a:ext cx="1484" cy="231568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373632-2706-B4A4-67BA-5D04A18FD3C2}"/>
              </a:ext>
            </a:extLst>
          </p:cNvPr>
          <p:cNvCxnSpPr>
            <a:cxnSpLocks/>
          </p:cNvCxnSpPr>
          <p:nvPr/>
        </p:nvCxnSpPr>
        <p:spPr>
          <a:xfrm>
            <a:off x="5127913" y="2615539"/>
            <a:ext cx="1484" cy="231568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87F276-C8F6-BFE2-A208-ECB78BFD36A7}"/>
              </a:ext>
            </a:extLst>
          </p:cNvPr>
          <p:cNvCxnSpPr>
            <a:cxnSpLocks/>
          </p:cNvCxnSpPr>
          <p:nvPr/>
        </p:nvCxnSpPr>
        <p:spPr>
          <a:xfrm>
            <a:off x="2277834" y="2615538"/>
            <a:ext cx="1484" cy="231568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66876BA-99F7-D739-52CD-AB7FC4C61BE3}"/>
              </a:ext>
            </a:extLst>
          </p:cNvPr>
          <p:cNvCxnSpPr>
            <a:cxnSpLocks/>
          </p:cNvCxnSpPr>
          <p:nvPr/>
        </p:nvCxnSpPr>
        <p:spPr>
          <a:xfrm>
            <a:off x="845373" y="2615539"/>
            <a:ext cx="1484" cy="231568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3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Management Process</a:t>
            </a:r>
            <a:endParaRPr lang="en-US"/>
          </a:p>
        </p:txBody>
      </p:sp>
      <p:sp>
        <p:nvSpPr>
          <p:cNvPr id="488" name="Google Shape;488;p53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53"/>
          <p:cNvSpPr/>
          <p:nvPr/>
        </p:nvSpPr>
        <p:spPr>
          <a:xfrm>
            <a:off x="-40975" y="4367900"/>
            <a:ext cx="9225941" cy="1798646"/>
          </a:xfrm>
          <a:custGeom>
            <a:avLst/>
            <a:gdLst/>
            <a:ahLst/>
            <a:cxnLst/>
            <a:rect l="l" t="t" r="r" b="b"/>
            <a:pathLst>
              <a:path w="203922" h="59880" extrusionOk="0">
                <a:moveTo>
                  <a:pt x="186768" y="1"/>
                </a:moveTo>
                <a:cubicBezTo>
                  <a:pt x="184950" y="1"/>
                  <a:pt x="180597" y="4494"/>
                  <a:pt x="178845" y="4653"/>
                </a:cubicBezTo>
                <a:cubicBezTo>
                  <a:pt x="177018" y="4820"/>
                  <a:pt x="174611" y="8140"/>
                  <a:pt x="173698" y="8721"/>
                </a:cubicBezTo>
                <a:cubicBezTo>
                  <a:pt x="172785" y="9302"/>
                  <a:pt x="169720" y="10153"/>
                  <a:pt x="169720" y="10153"/>
                </a:cubicBezTo>
                <a:cubicBezTo>
                  <a:pt x="169332" y="10098"/>
                  <a:pt x="168907" y="10074"/>
                  <a:pt x="168454" y="10074"/>
                </a:cubicBezTo>
                <a:cubicBezTo>
                  <a:pt x="165508" y="10074"/>
                  <a:pt x="161407" y="11101"/>
                  <a:pt x="159176" y="11317"/>
                </a:cubicBezTo>
                <a:cubicBezTo>
                  <a:pt x="158688" y="11364"/>
                  <a:pt x="158142" y="11384"/>
                  <a:pt x="157569" y="11384"/>
                </a:cubicBezTo>
                <a:cubicBezTo>
                  <a:pt x="155128" y="11384"/>
                  <a:pt x="152200" y="11016"/>
                  <a:pt x="151124" y="10798"/>
                </a:cubicBezTo>
                <a:cubicBezTo>
                  <a:pt x="149797" y="10528"/>
                  <a:pt x="147721" y="10736"/>
                  <a:pt x="146559" y="10320"/>
                </a:cubicBezTo>
                <a:cubicBezTo>
                  <a:pt x="146272" y="10217"/>
                  <a:pt x="146020" y="10176"/>
                  <a:pt x="145785" y="10176"/>
                </a:cubicBezTo>
                <a:cubicBezTo>
                  <a:pt x="145069" y="10176"/>
                  <a:pt x="144508" y="10563"/>
                  <a:pt x="143570" y="10798"/>
                </a:cubicBezTo>
                <a:cubicBezTo>
                  <a:pt x="143155" y="10901"/>
                  <a:pt x="142131" y="10936"/>
                  <a:pt x="140950" y="10936"/>
                </a:cubicBezTo>
                <a:cubicBezTo>
                  <a:pt x="138589" y="10936"/>
                  <a:pt x="135601" y="10798"/>
                  <a:pt x="135601" y="10798"/>
                </a:cubicBezTo>
                <a:cubicBezTo>
                  <a:pt x="135601" y="10798"/>
                  <a:pt x="134604" y="9489"/>
                  <a:pt x="133774" y="8992"/>
                </a:cubicBezTo>
                <a:cubicBezTo>
                  <a:pt x="133359" y="8743"/>
                  <a:pt x="132737" y="8681"/>
                  <a:pt x="132218" y="8681"/>
                </a:cubicBezTo>
                <a:cubicBezTo>
                  <a:pt x="131699" y="8681"/>
                  <a:pt x="131284" y="8743"/>
                  <a:pt x="131284" y="8743"/>
                </a:cubicBezTo>
                <a:cubicBezTo>
                  <a:pt x="131284" y="8743"/>
                  <a:pt x="129872" y="6917"/>
                  <a:pt x="128707" y="6750"/>
                </a:cubicBezTo>
                <a:cubicBezTo>
                  <a:pt x="128686" y="6747"/>
                  <a:pt x="128665" y="6746"/>
                  <a:pt x="128644" y="6746"/>
                </a:cubicBezTo>
                <a:cubicBezTo>
                  <a:pt x="127460" y="6746"/>
                  <a:pt x="125208" y="11243"/>
                  <a:pt x="124311" y="11837"/>
                </a:cubicBezTo>
                <a:cubicBezTo>
                  <a:pt x="124092" y="11982"/>
                  <a:pt x="123784" y="12037"/>
                  <a:pt x="123443" y="12037"/>
                </a:cubicBezTo>
                <a:cubicBezTo>
                  <a:pt x="122359" y="12037"/>
                  <a:pt x="120935" y="11482"/>
                  <a:pt x="120935" y="11482"/>
                </a:cubicBezTo>
                <a:cubicBezTo>
                  <a:pt x="120935" y="11482"/>
                  <a:pt x="119661" y="10654"/>
                  <a:pt x="118726" y="10487"/>
                </a:cubicBezTo>
                <a:cubicBezTo>
                  <a:pt x="118677" y="10479"/>
                  <a:pt x="118629" y="10475"/>
                  <a:pt x="118582" y="10475"/>
                </a:cubicBezTo>
                <a:cubicBezTo>
                  <a:pt x="117732" y="10475"/>
                  <a:pt x="117194" y="11817"/>
                  <a:pt x="116125" y="11839"/>
                </a:cubicBezTo>
                <a:cubicBezTo>
                  <a:pt x="116107" y="11840"/>
                  <a:pt x="116088" y="11840"/>
                  <a:pt x="116069" y="11840"/>
                </a:cubicBezTo>
                <a:cubicBezTo>
                  <a:pt x="114866" y="11840"/>
                  <a:pt x="110870" y="11151"/>
                  <a:pt x="110870" y="11151"/>
                </a:cubicBezTo>
                <a:lnTo>
                  <a:pt x="112098" y="9989"/>
                </a:lnTo>
                <a:cubicBezTo>
                  <a:pt x="111426" y="9989"/>
                  <a:pt x="109413" y="10487"/>
                  <a:pt x="109413" y="10487"/>
                </a:cubicBezTo>
                <a:cubicBezTo>
                  <a:pt x="109956" y="10072"/>
                  <a:pt x="110197" y="8827"/>
                  <a:pt x="110197" y="8827"/>
                </a:cubicBezTo>
                <a:lnTo>
                  <a:pt x="110197" y="8827"/>
                </a:lnTo>
                <a:cubicBezTo>
                  <a:pt x="109118" y="8992"/>
                  <a:pt x="107380" y="11482"/>
                  <a:pt x="107380" y="11482"/>
                </a:cubicBezTo>
                <a:cubicBezTo>
                  <a:pt x="107337" y="11409"/>
                  <a:pt x="107235" y="11379"/>
                  <a:pt x="107097" y="11379"/>
                </a:cubicBezTo>
                <a:cubicBezTo>
                  <a:pt x="106443" y="11379"/>
                  <a:pt x="104967" y="12044"/>
                  <a:pt x="104967" y="12044"/>
                </a:cubicBezTo>
                <a:lnTo>
                  <a:pt x="106129" y="9905"/>
                </a:lnTo>
                <a:cubicBezTo>
                  <a:pt x="106118" y="9903"/>
                  <a:pt x="106105" y="9902"/>
                  <a:pt x="106091" y="9902"/>
                </a:cubicBezTo>
                <a:cubicBezTo>
                  <a:pt x="105501" y="9902"/>
                  <a:pt x="102789" y="11566"/>
                  <a:pt x="102789" y="11566"/>
                </a:cubicBezTo>
                <a:cubicBezTo>
                  <a:pt x="103019" y="11067"/>
                  <a:pt x="104700" y="9239"/>
                  <a:pt x="104700" y="9239"/>
                </a:cubicBezTo>
                <a:lnTo>
                  <a:pt x="104700" y="9239"/>
                </a:lnTo>
                <a:cubicBezTo>
                  <a:pt x="103770" y="9485"/>
                  <a:pt x="101328" y="12044"/>
                  <a:pt x="101328" y="12044"/>
                </a:cubicBezTo>
                <a:cubicBezTo>
                  <a:pt x="100574" y="12357"/>
                  <a:pt x="97730" y="12411"/>
                  <a:pt x="95488" y="12411"/>
                </a:cubicBezTo>
                <a:cubicBezTo>
                  <a:pt x="94313" y="12411"/>
                  <a:pt x="93304" y="12396"/>
                  <a:pt x="92847" y="12396"/>
                </a:cubicBezTo>
                <a:cubicBezTo>
                  <a:pt x="91519" y="12396"/>
                  <a:pt x="90107" y="11401"/>
                  <a:pt x="89112" y="11317"/>
                </a:cubicBezTo>
                <a:cubicBezTo>
                  <a:pt x="89068" y="11313"/>
                  <a:pt x="89025" y="11311"/>
                  <a:pt x="88981" y="11311"/>
                </a:cubicBezTo>
                <a:cubicBezTo>
                  <a:pt x="88020" y="11311"/>
                  <a:pt x="86979" y="12158"/>
                  <a:pt x="85725" y="12396"/>
                </a:cubicBezTo>
                <a:cubicBezTo>
                  <a:pt x="84414" y="12644"/>
                  <a:pt x="79541" y="13060"/>
                  <a:pt x="79541" y="13060"/>
                </a:cubicBezTo>
                <a:cubicBezTo>
                  <a:pt x="79541" y="13060"/>
                  <a:pt x="78237" y="12147"/>
                  <a:pt x="77778" y="12044"/>
                </a:cubicBezTo>
                <a:cubicBezTo>
                  <a:pt x="77747" y="12037"/>
                  <a:pt x="77715" y="12034"/>
                  <a:pt x="77682" y="12034"/>
                </a:cubicBezTo>
                <a:cubicBezTo>
                  <a:pt x="77220" y="12034"/>
                  <a:pt x="76531" y="12656"/>
                  <a:pt x="75912" y="12811"/>
                </a:cubicBezTo>
                <a:cubicBezTo>
                  <a:pt x="75581" y="12894"/>
                  <a:pt x="74404" y="12915"/>
                  <a:pt x="73307" y="12915"/>
                </a:cubicBezTo>
                <a:cubicBezTo>
                  <a:pt x="72202" y="12915"/>
                  <a:pt x="71177" y="12894"/>
                  <a:pt x="71177" y="12894"/>
                </a:cubicBezTo>
                <a:cubicBezTo>
                  <a:pt x="71177" y="12894"/>
                  <a:pt x="70102" y="11399"/>
                  <a:pt x="69686" y="11317"/>
                </a:cubicBezTo>
                <a:cubicBezTo>
                  <a:pt x="69271" y="11234"/>
                  <a:pt x="66448" y="10985"/>
                  <a:pt x="66448" y="10985"/>
                </a:cubicBezTo>
                <a:cubicBezTo>
                  <a:pt x="66448" y="10985"/>
                  <a:pt x="64781" y="9239"/>
                  <a:pt x="63077" y="9239"/>
                </a:cubicBezTo>
                <a:cubicBezTo>
                  <a:pt x="63039" y="9239"/>
                  <a:pt x="63000" y="9239"/>
                  <a:pt x="62961" y="9241"/>
                </a:cubicBezTo>
                <a:cubicBezTo>
                  <a:pt x="61218" y="9324"/>
                  <a:pt x="58645" y="13672"/>
                  <a:pt x="58645" y="13672"/>
                </a:cubicBezTo>
                <a:cubicBezTo>
                  <a:pt x="58259" y="13579"/>
                  <a:pt x="57584" y="13547"/>
                  <a:pt x="56838" y="13547"/>
                </a:cubicBezTo>
                <a:cubicBezTo>
                  <a:pt x="55179" y="13547"/>
                  <a:pt x="53166" y="13706"/>
                  <a:pt x="53166" y="13706"/>
                </a:cubicBezTo>
                <a:cubicBezTo>
                  <a:pt x="52935" y="12776"/>
                  <a:pt x="52417" y="12495"/>
                  <a:pt x="51876" y="12495"/>
                </a:cubicBezTo>
                <a:cubicBezTo>
                  <a:pt x="51053" y="12495"/>
                  <a:pt x="50177" y="13143"/>
                  <a:pt x="50177" y="13143"/>
                </a:cubicBezTo>
                <a:cubicBezTo>
                  <a:pt x="49981" y="13034"/>
                  <a:pt x="49745" y="12994"/>
                  <a:pt x="49502" y="12994"/>
                </a:cubicBezTo>
                <a:cubicBezTo>
                  <a:pt x="48824" y="12994"/>
                  <a:pt x="48102" y="13309"/>
                  <a:pt x="48102" y="13309"/>
                </a:cubicBezTo>
                <a:cubicBezTo>
                  <a:pt x="47823" y="13284"/>
                  <a:pt x="47473" y="13274"/>
                  <a:pt x="47077" y="13274"/>
                </a:cubicBezTo>
                <a:cubicBezTo>
                  <a:pt x="45690" y="13274"/>
                  <a:pt x="43732" y="13396"/>
                  <a:pt x="42215" y="13396"/>
                </a:cubicBezTo>
                <a:cubicBezTo>
                  <a:pt x="41335" y="13396"/>
                  <a:pt x="40603" y="13355"/>
                  <a:pt x="40215" y="13225"/>
                </a:cubicBezTo>
                <a:cubicBezTo>
                  <a:pt x="39981" y="13148"/>
                  <a:pt x="39770" y="13116"/>
                  <a:pt x="39582" y="13116"/>
                </a:cubicBezTo>
                <a:cubicBezTo>
                  <a:pt x="38772" y="13116"/>
                  <a:pt x="38389" y="13706"/>
                  <a:pt x="38389" y="13706"/>
                </a:cubicBezTo>
                <a:cubicBezTo>
                  <a:pt x="38389" y="13706"/>
                  <a:pt x="37061" y="12562"/>
                  <a:pt x="35816" y="12562"/>
                </a:cubicBezTo>
                <a:cubicBezTo>
                  <a:pt x="34570" y="12562"/>
                  <a:pt x="33243" y="13987"/>
                  <a:pt x="33243" y="13987"/>
                </a:cubicBezTo>
                <a:cubicBezTo>
                  <a:pt x="33074" y="13971"/>
                  <a:pt x="32869" y="13963"/>
                  <a:pt x="32638" y="13963"/>
                </a:cubicBezTo>
                <a:cubicBezTo>
                  <a:pt x="30707" y="13963"/>
                  <a:pt x="26934" y="14472"/>
                  <a:pt x="26934" y="14472"/>
                </a:cubicBezTo>
                <a:cubicBezTo>
                  <a:pt x="26934" y="14472"/>
                  <a:pt x="26934" y="14056"/>
                  <a:pt x="26435" y="13987"/>
                </a:cubicBezTo>
                <a:cubicBezTo>
                  <a:pt x="26269" y="13964"/>
                  <a:pt x="25845" y="13956"/>
                  <a:pt x="25353" y="13956"/>
                </a:cubicBezTo>
                <a:cubicBezTo>
                  <a:pt x="24369" y="13956"/>
                  <a:pt x="23115" y="13987"/>
                  <a:pt x="23115" y="13987"/>
                </a:cubicBezTo>
                <a:cubicBezTo>
                  <a:pt x="23115" y="13987"/>
                  <a:pt x="23282" y="13392"/>
                  <a:pt x="22369" y="13289"/>
                </a:cubicBezTo>
                <a:cubicBezTo>
                  <a:pt x="21812" y="13226"/>
                  <a:pt x="21225" y="13124"/>
                  <a:pt x="20552" y="13124"/>
                </a:cubicBezTo>
                <a:cubicBezTo>
                  <a:pt x="20119" y="13124"/>
                  <a:pt x="19650" y="13166"/>
                  <a:pt x="19131" y="13289"/>
                </a:cubicBezTo>
                <a:cubicBezTo>
                  <a:pt x="17802" y="13601"/>
                  <a:pt x="17719" y="14305"/>
                  <a:pt x="16889" y="14748"/>
                </a:cubicBezTo>
                <a:cubicBezTo>
                  <a:pt x="16757" y="14819"/>
                  <a:pt x="16515" y="14849"/>
                  <a:pt x="16202" y="14849"/>
                </a:cubicBezTo>
                <a:cubicBezTo>
                  <a:pt x="14550" y="14849"/>
                  <a:pt x="10912" y="14019"/>
                  <a:pt x="10912" y="14019"/>
                </a:cubicBezTo>
                <a:cubicBezTo>
                  <a:pt x="11159" y="13587"/>
                  <a:pt x="11097" y="13436"/>
                  <a:pt x="10888" y="13436"/>
                </a:cubicBezTo>
                <a:cubicBezTo>
                  <a:pt x="10395" y="13436"/>
                  <a:pt x="9086" y="14278"/>
                  <a:pt x="9086" y="14278"/>
                </a:cubicBezTo>
                <a:cubicBezTo>
                  <a:pt x="9364" y="13546"/>
                  <a:pt x="9140" y="13289"/>
                  <a:pt x="8674" y="13289"/>
                </a:cubicBezTo>
                <a:cubicBezTo>
                  <a:pt x="7750" y="13289"/>
                  <a:pt x="5874" y="14305"/>
                  <a:pt x="5101" y="14636"/>
                </a:cubicBezTo>
                <a:cubicBezTo>
                  <a:pt x="4917" y="14715"/>
                  <a:pt x="4664" y="14748"/>
                  <a:pt x="4368" y="14748"/>
                </a:cubicBezTo>
                <a:cubicBezTo>
                  <a:pt x="2792" y="14748"/>
                  <a:pt x="0" y="13807"/>
                  <a:pt x="0" y="13807"/>
                </a:cubicBezTo>
                <a:lnTo>
                  <a:pt x="0" y="59879"/>
                </a:lnTo>
                <a:lnTo>
                  <a:pt x="203921" y="59879"/>
                </a:lnTo>
                <a:lnTo>
                  <a:pt x="203921" y="7912"/>
                </a:lnTo>
                <a:cubicBezTo>
                  <a:pt x="203921" y="7912"/>
                  <a:pt x="200020" y="7414"/>
                  <a:pt x="197862" y="6998"/>
                </a:cubicBezTo>
                <a:cubicBezTo>
                  <a:pt x="195702" y="6584"/>
                  <a:pt x="188646" y="440"/>
                  <a:pt x="186986" y="26"/>
                </a:cubicBezTo>
                <a:cubicBezTo>
                  <a:pt x="186919" y="9"/>
                  <a:pt x="186846" y="1"/>
                  <a:pt x="1867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5EBDA7E-07DD-1B1D-BC1A-E8A7004AAD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3197322"/>
              </p:ext>
            </p:extLst>
          </p:nvPr>
        </p:nvGraphicFramePr>
        <p:xfrm>
          <a:off x="1269175" y="1068779"/>
          <a:ext cx="6601884" cy="3590329"/>
        </p:xfrm>
        <a:graphic>
          <a:graphicData uri="http://schemas.openxmlformats.org/drawingml/2006/table">
            <a:tbl>
              <a:tblPr firstRow="1" bandRow="1">
                <a:tableStyleId>{1F08023D-10FF-4A16-BEF2-9ABD1FAFE592}</a:tableStyleId>
              </a:tblPr>
              <a:tblGrid>
                <a:gridCol w="2200628">
                  <a:extLst>
                    <a:ext uri="{9D8B030D-6E8A-4147-A177-3AD203B41FA5}">
                      <a16:colId xmlns:a16="http://schemas.microsoft.com/office/drawing/2014/main" val="2157418703"/>
                    </a:ext>
                  </a:extLst>
                </a:gridCol>
                <a:gridCol w="2200628">
                  <a:extLst>
                    <a:ext uri="{9D8B030D-6E8A-4147-A177-3AD203B41FA5}">
                      <a16:colId xmlns:a16="http://schemas.microsoft.com/office/drawing/2014/main" val="4236190164"/>
                    </a:ext>
                  </a:extLst>
                </a:gridCol>
                <a:gridCol w="2200628">
                  <a:extLst>
                    <a:ext uri="{9D8B030D-6E8A-4147-A177-3AD203B41FA5}">
                      <a16:colId xmlns:a16="http://schemas.microsoft.com/office/drawing/2014/main" val="4151687704"/>
                    </a:ext>
                  </a:extLst>
                </a:gridCol>
              </a:tblGrid>
              <a:tr h="26179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Phase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</a:txBody>
                  <a:tcPr marL="9525" marR="9525" marT="9525" marB="9525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Iteration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</a:txBody>
                  <a:tcPr marL="9525" marR="9525" marT="9525" marB="9525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</a:txBody>
                  <a:tcPr marL="9525" marR="9525" marT="9525" marB="9525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94117"/>
                  </a:ext>
                </a:extLst>
              </a:tr>
              <a:tr h="73863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Khởi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đầu</a:t>
                      </a:r>
                      <a:endParaRPr lang="en-US" err="1"/>
                    </a:p>
                  </a:txBody>
                  <a:tcPr marL="9525" marR="9525" marT="9525" marB="9525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Sprint 1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(20/10/2022 – 02/11/2022)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</a:txBody>
                  <a:tcPr marL="9525" marR="9525" marT="9525" marB="95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Xác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định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mô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hình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kinh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doanh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,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yêu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cầu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sản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phẩm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,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kế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hoạch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phát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triển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phần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mềm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các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trường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hợp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kinh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doanh</a:t>
                      </a:r>
                      <a:endParaRPr lang="en-US" err="1"/>
                    </a:p>
                  </a:txBody>
                  <a:tcPr marL="9525" marR="9525" marT="9525" marB="9525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371070"/>
                  </a:ext>
                </a:extLst>
              </a:tr>
              <a:tr h="617088">
                <a:tc rowSpan="2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Soạn</a:t>
                      </a: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000" u="none" strike="noStrike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thảo</a:t>
                      </a:r>
                    </a:p>
                  </a:txBody>
                  <a:tcPr marL="9525" marR="9525" marT="9525" marB="9525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Sprint 2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(03/11/2022 – 16/11/2022)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</a:txBody>
                  <a:tcPr marL="9525" marR="9525" marT="9525" marB="95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Học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vẽ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Sơ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đồ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Use-case,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phân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tích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thiết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kế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kiến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trúc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nguyên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mẫu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.</a:t>
                      </a:r>
                      <a:endParaRPr lang="en-US" b="0" i="0" baseline="0" noProof="0">
                        <a:solidFill>
                          <a:srgbClr val="D9D9D9"/>
                        </a:solidFill>
                        <a:latin typeface="Arial"/>
                      </a:endParaRPr>
                    </a:p>
                  </a:txBody>
                  <a:tcPr marL="9525" marR="9525" marT="9525" marB="9525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181719"/>
                  </a:ext>
                </a:extLst>
              </a:tr>
              <a:tr h="73863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Sprint 3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(17/11/2022 – 30/11/2022)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</a:txBody>
                  <a:tcPr marL="9525" marR="9525" marT="9525" marB="95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Thiết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kế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Cơ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sở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dữ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liệu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Sơ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đồ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lớp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.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Thực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hiện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thử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nghiệm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kiến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trúc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nguyên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mẫu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.</a:t>
                      </a:r>
                      <a:endParaRPr lang="en-US" b="0" i="0" baseline="0" noProof="0">
                        <a:solidFill>
                          <a:srgbClr val="D9D9D9"/>
                        </a:solidFill>
                        <a:latin typeface="Arial"/>
                      </a:endParaRPr>
                    </a:p>
                  </a:txBody>
                  <a:tcPr marL="9525" marR="9525" marT="9525" marB="9525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778182"/>
                  </a:ext>
                </a:extLst>
              </a:tr>
              <a:tr h="617088">
                <a:tc rowSpan="2"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Xây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dựng</a:t>
                      </a:r>
                      <a:endParaRPr lang="en-US" err="1"/>
                    </a:p>
                  </a:txBody>
                  <a:tcPr marL="9525" marR="9525" marT="9525" marB="9525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Sprint 4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(01/12/2022 – 14/12/2022)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</a:txBody>
                  <a:tcPr marL="9525" marR="9525" marT="9525" marB="95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Triển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khai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UI,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chức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năng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của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website,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cơ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sở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dữ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liệu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.</a:t>
                      </a:r>
                      <a:endParaRPr lang="en-US" b="0" i="0" baseline="0" noProof="0">
                        <a:solidFill>
                          <a:srgbClr val="D9D9D9"/>
                        </a:solidFill>
                        <a:latin typeface="Arial"/>
                      </a:endParaRPr>
                    </a:p>
                  </a:txBody>
                  <a:tcPr marL="9525" marR="9525" marT="9525" marB="9525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993740"/>
                  </a:ext>
                </a:extLst>
              </a:tr>
              <a:tr h="6170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Sprint 5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(15/12/2022 – 28/12/2022)</a:t>
                      </a:r>
                      <a:endParaRPr lang="en-US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</a:endParaRPr>
                    </a:p>
                  </a:txBody>
                  <a:tcPr marL="9525" marR="9525" marT="9525" marB="95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Thực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hiện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kiểm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tra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các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trường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hợp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sử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dụng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,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phát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hiện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và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sửa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lỗi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.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Cuối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cùng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,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xuất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bản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Bản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phát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</a:t>
                      </a:r>
                      <a:r>
                        <a:rPr lang="en-US" sz="1000" b="0" i="0" u="none" strike="noStrike" baseline="0" noProof="0" err="1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hành</a:t>
                      </a:r>
                      <a:r>
                        <a:rPr lang="en-US" sz="1000" b="0" i="0" u="none" strike="noStrike" baseline="0" noProof="0">
                          <a:solidFill>
                            <a:srgbClr val="D9D9D9"/>
                          </a:solidFill>
                          <a:effectLst/>
                          <a:latin typeface="Arial"/>
                        </a:rPr>
                        <a:t> R1.</a:t>
                      </a:r>
                      <a:endParaRPr lang="en-US" b="0" i="0" baseline="0" noProof="0">
                        <a:solidFill>
                          <a:srgbClr val="D9D9D9"/>
                        </a:solidFill>
                        <a:latin typeface="Arial"/>
                      </a:endParaRPr>
                    </a:p>
                  </a:txBody>
                  <a:tcPr marL="9525" marR="9525" marT="9525" marB="9525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06591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63"/>
          <p:cNvSpPr txBox="1">
            <a:spLocks noGrp="1"/>
          </p:cNvSpPr>
          <p:nvPr>
            <p:ph type="title"/>
          </p:nvPr>
        </p:nvSpPr>
        <p:spPr>
          <a:xfrm>
            <a:off x="1411652" y="73598"/>
            <a:ext cx="2624499" cy="4911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800"/>
              <a:t>-Product feature</a:t>
            </a:r>
          </a:p>
        </p:txBody>
      </p:sp>
      <p:grpSp>
        <p:nvGrpSpPr>
          <p:cNvPr id="583" name="Google Shape;583;p63"/>
          <p:cNvGrpSpPr/>
          <p:nvPr/>
        </p:nvGrpSpPr>
        <p:grpSpPr>
          <a:xfrm rot="397375">
            <a:off x="6907936" y="1287258"/>
            <a:ext cx="1750149" cy="4160696"/>
            <a:chOff x="-1137550" y="108225"/>
            <a:chExt cx="1714975" cy="4077075"/>
          </a:xfrm>
        </p:grpSpPr>
        <p:sp>
          <p:nvSpPr>
            <p:cNvPr id="584" name="Google Shape;584;p63"/>
            <p:cNvSpPr/>
            <p:nvPr/>
          </p:nvSpPr>
          <p:spPr>
            <a:xfrm>
              <a:off x="-1137550" y="108225"/>
              <a:ext cx="1714975" cy="4077075"/>
            </a:xfrm>
            <a:custGeom>
              <a:avLst/>
              <a:gdLst/>
              <a:ahLst/>
              <a:cxnLst/>
              <a:rect l="l" t="t" r="r" b="b"/>
              <a:pathLst>
                <a:path w="68599" h="163083" extrusionOk="0">
                  <a:moveTo>
                    <a:pt x="10811" y="66057"/>
                  </a:moveTo>
                  <a:cubicBezTo>
                    <a:pt x="10811" y="66057"/>
                    <a:pt x="13457" y="67601"/>
                    <a:pt x="14339" y="68261"/>
                  </a:cubicBezTo>
                  <a:cubicBezTo>
                    <a:pt x="14652" y="68497"/>
                    <a:pt x="14882" y="68565"/>
                    <a:pt x="15147" y="68565"/>
                  </a:cubicBezTo>
                  <a:cubicBezTo>
                    <a:pt x="15513" y="68565"/>
                    <a:pt x="15945" y="68435"/>
                    <a:pt x="16755" y="68435"/>
                  </a:cubicBezTo>
                  <a:cubicBezTo>
                    <a:pt x="17012" y="68435"/>
                    <a:pt x="17306" y="68448"/>
                    <a:pt x="17648" y="68482"/>
                  </a:cubicBezTo>
                  <a:cubicBezTo>
                    <a:pt x="19853" y="68703"/>
                    <a:pt x="18530" y="72894"/>
                    <a:pt x="18530" y="72894"/>
                  </a:cubicBezTo>
                  <a:lnTo>
                    <a:pt x="16545" y="74658"/>
                  </a:lnTo>
                  <a:cubicBezTo>
                    <a:pt x="16545" y="74658"/>
                    <a:pt x="15442" y="76643"/>
                    <a:pt x="15442" y="78187"/>
                  </a:cubicBezTo>
                  <a:cubicBezTo>
                    <a:pt x="15442" y="79732"/>
                    <a:pt x="15662" y="82820"/>
                    <a:pt x="15662" y="82820"/>
                  </a:cubicBezTo>
                  <a:lnTo>
                    <a:pt x="9928" y="77968"/>
                  </a:lnTo>
                  <a:lnTo>
                    <a:pt x="10368" y="72232"/>
                  </a:lnTo>
                  <a:cubicBezTo>
                    <a:pt x="10368" y="72232"/>
                    <a:pt x="11251" y="70688"/>
                    <a:pt x="11471" y="69144"/>
                  </a:cubicBezTo>
                  <a:cubicBezTo>
                    <a:pt x="11694" y="67601"/>
                    <a:pt x="10811" y="66057"/>
                    <a:pt x="10811" y="66057"/>
                  </a:cubicBezTo>
                  <a:close/>
                  <a:moveTo>
                    <a:pt x="37500" y="96936"/>
                  </a:moveTo>
                  <a:cubicBezTo>
                    <a:pt x="37500" y="96937"/>
                    <a:pt x="36617" y="103112"/>
                    <a:pt x="36617" y="104214"/>
                  </a:cubicBezTo>
                  <a:cubicBezTo>
                    <a:pt x="36617" y="105318"/>
                    <a:pt x="35955" y="111934"/>
                    <a:pt x="35955" y="111934"/>
                  </a:cubicBezTo>
                  <a:cubicBezTo>
                    <a:pt x="35955" y="111934"/>
                    <a:pt x="34191" y="112596"/>
                    <a:pt x="33529" y="112817"/>
                  </a:cubicBezTo>
                  <a:cubicBezTo>
                    <a:pt x="32868" y="113038"/>
                    <a:pt x="29781" y="114140"/>
                    <a:pt x="29781" y="114140"/>
                  </a:cubicBezTo>
                  <a:cubicBezTo>
                    <a:pt x="29781" y="114140"/>
                    <a:pt x="31766" y="110611"/>
                    <a:pt x="31766" y="109288"/>
                  </a:cubicBezTo>
                  <a:cubicBezTo>
                    <a:pt x="31766" y="107964"/>
                    <a:pt x="37500" y="96937"/>
                    <a:pt x="37500" y="96936"/>
                  </a:cubicBezTo>
                  <a:close/>
                  <a:moveTo>
                    <a:pt x="17088" y="0"/>
                  </a:moveTo>
                  <a:cubicBezTo>
                    <a:pt x="14908" y="0"/>
                    <a:pt x="11173" y="375"/>
                    <a:pt x="7720" y="2533"/>
                  </a:cubicBezTo>
                  <a:cubicBezTo>
                    <a:pt x="2427" y="5841"/>
                    <a:pt x="3750" y="15106"/>
                    <a:pt x="3750" y="15106"/>
                  </a:cubicBezTo>
                  <a:cubicBezTo>
                    <a:pt x="3750" y="15106"/>
                    <a:pt x="1" y="16871"/>
                    <a:pt x="1986" y="18635"/>
                  </a:cubicBezTo>
                  <a:cubicBezTo>
                    <a:pt x="3969" y="20399"/>
                    <a:pt x="6617" y="21501"/>
                    <a:pt x="6617" y="21501"/>
                  </a:cubicBezTo>
                  <a:cubicBezTo>
                    <a:pt x="6617" y="21501"/>
                    <a:pt x="8381" y="24370"/>
                    <a:pt x="9043" y="24590"/>
                  </a:cubicBezTo>
                  <a:cubicBezTo>
                    <a:pt x="9706" y="24809"/>
                    <a:pt x="9926" y="26355"/>
                    <a:pt x="9926" y="26355"/>
                  </a:cubicBezTo>
                  <a:cubicBezTo>
                    <a:pt x="9926" y="26355"/>
                    <a:pt x="10366" y="27458"/>
                    <a:pt x="9264" y="27678"/>
                  </a:cubicBezTo>
                  <a:cubicBezTo>
                    <a:pt x="8162" y="27897"/>
                    <a:pt x="7058" y="28781"/>
                    <a:pt x="6396" y="29442"/>
                  </a:cubicBezTo>
                  <a:cubicBezTo>
                    <a:pt x="5735" y="30103"/>
                    <a:pt x="4852" y="30325"/>
                    <a:pt x="3971" y="30987"/>
                  </a:cubicBezTo>
                  <a:cubicBezTo>
                    <a:pt x="3088" y="31648"/>
                    <a:pt x="1544" y="32310"/>
                    <a:pt x="1544" y="33412"/>
                  </a:cubicBezTo>
                  <a:cubicBezTo>
                    <a:pt x="1544" y="34516"/>
                    <a:pt x="1765" y="37824"/>
                    <a:pt x="1765" y="37824"/>
                  </a:cubicBezTo>
                  <a:cubicBezTo>
                    <a:pt x="1765" y="37824"/>
                    <a:pt x="1103" y="40913"/>
                    <a:pt x="1324" y="42015"/>
                  </a:cubicBezTo>
                  <a:cubicBezTo>
                    <a:pt x="1544" y="43117"/>
                    <a:pt x="1106" y="44662"/>
                    <a:pt x="1106" y="44662"/>
                  </a:cubicBezTo>
                  <a:cubicBezTo>
                    <a:pt x="1106" y="44662"/>
                    <a:pt x="444" y="45766"/>
                    <a:pt x="1325" y="46427"/>
                  </a:cubicBezTo>
                  <a:cubicBezTo>
                    <a:pt x="2208" y="47087"/>
                    <a:pt x="3752" y="48412"/>
                    <a:pt x="3752" y="48412"/>
                  </a:cubicBezTo>
                  <a:cubicBezTo>
                    <a:pt x="3752" y="48412"/>
                    <a:pt x="4193" y="54146"/>
                    <a:pt x="4193" y="55690"/>
                  </a:cubicBezTo>
                  <a:lnTo>
                    <a:pt x="4193" y="60762"/>
                  </a:lnTo>
                  <a:cubicBezTo>
                    <a:pt x="4193" y="61425"/>
                    <a:pt x="4635" y="62087"/>
                    <a:pt x="3531" y="63410"/>
                  </a:cubicBezTo>
                  <a:cubicBezTo>
                    <a:pt x="2429" y="64733"/>
                    <a:pt x="2427" y="65395"/>
                    <a:pt x="2427" y="66278"/>
                  </a:cubicBezTo>
                  <a:cubicBezTo>
                    <a:pt x="2427" y="67159"/>
                    <a:pt x="3531" y="70026"/>
                    <a:pt x="4633" y="70248"/>
                  </a:cubicBezTo>
                  <a:cubicBezTo>
                    <a:pt x="5735" y="70469"/>
                    <a:pt x="5958" y="71130"/>
                    <a:pt x="5958" y="71130"/>
                  </a:cubicBezTo>
                  <a:lnTo>
                    <a:pt x="4412" y="85467"/>
                  </a:lnTo>
                  <a:cubicBezTo>
                    <a:pt x="4412" y="85467"/>
                    <a:pt x="4192" y="87011"/>
                    <a:pt x="6177" y="87011"/>
                  </a:cubicBezTo>
                  <a:cubicBezTo>
                    <a:pt x="8162" y="87011"/>
                    <a:pt x="9045" y="81276"/>
                    <a:pt x="9045" y="81276"/>
                  </a:cubicBezTo>
                  <a:lnTo>
                    <a:pt x="11251" y="83040"/>
                  </a:lnTo>
                  <a:cubicBezTo>
                    <a:pt x="11251" y="83040"/>
                    <a:pt x="12353" y="84805"/>
                    <a:pt x="13015" y="84805"/>
                  </a:cubicBezTo>
                  <a:cubicBezTo>
                    <a:pt x="13677" y="84805"/>
                    <a:pt x="15000" y="85246"/>
                    <a:pt x="15000" y="85246"/>
                  </a:cubicBezTo>
                  <a:lnTo>
                    <a:pt x="13236" y="96936"/>
                  </a:lnTo>
                  <a:cubicBezTo>
                    <a:pt x="13236" y="96936"/>
                    <a:pt x="8603" y="114581"/>
                    <a:pt x="8824" y="116125"/>
                  </a:cubicBezTo>
                  <a:cubicBezTo>
                    <a:pt x="9045" y="117670"/>
                    <a:pt x="9045" y="120316"/>
                    <a:pt x="9926" y="121420"/>
                  </a:cubicBezTo>
                  <a:cubicBezTo>
                    <a:pt x="10809" y="122522"/>
                    <a:pt x="12794" y="124507"/>
                    <a:pt x="15000" y="126492"/>
                  </a:cubicBezTo>
                  <a:cubicBezTo>
                    <a:pt x="17206" y="128477"/>
                    <a:pt x="18087" y="127815"/>
                    <a:pt x="20073" y="129140"/>
                  </a:cubicBezTo>
                  <a:cubicBezTo>
                    <a:pt x="21263" y="129933"/>
                    <a:pt x="24279" y="130092"/>
                    <a:pt x="26644" y="130092"/>
                  </a:cubicBezTo>
                  <a:cubicBezTo>
                    <a:pt x="28223" y="130092"/>
                    <a:pt x="29513" y="130021"/>
                    <a:pt x="29777" y="130021"/>
                  </a:cubicBezTo>
                  <a:cubicBezTo>
                    <a:pt x="30440" y="130021"/>
                    <a:pt x="34631" y="129359"/>
                    <a:pt x="34631" y="129359"/>
                  </a:cubicBezTo>
                  <a:cubicBezTo>
                    <a:pt x="34631" y="129359"/>
                    <a:pt x="35291" y="137741"/>
                    <a:pt x="35512" y="141050"/>
                  </a:cubicBezTo>
                  <a:cubicBezTo>
                    <a:pt x="35733" y="144358"/>
                    <a:pt x="35733" y="146123"/>
                    <a:pt x="36616" y="147666"/>
                  </a:cubicBezTo>
                  <a:cubicBezTo>
                    <a:pt x="37500" y="149210"/>
                    <a:pt x="35955" y="152078"/>
                    <a:pt x="35955" y="153842"/>
                  </a:cubicBezTo>
                  <a:cubicBezTo>
                    <a:pt x="35955" y="155607"/>
                    <a:pt x="35293" y="161341"/>
                    <a:pt x="35293" y="161341"/>
                  </a:cubicBezTo>
                  <a:cubicBezTo>
                    <a:pt x="35293" y="161341"/>
                    <a:pt x="36176" y="162224"/>
                    <a:pt x="37499" y="162666"/>
                  </a:cubicBezTo>
                  <a:cubicBezTo>
                    <a:pt x="38225" y="162907"/>
                    <a:pt x="39549" y="163083"/>
                    <a:pt x="40742" y="163083"/>
                  </a:cubicBezTo>
                  <a:cubicBezTo>
                    <a:pt x="41723" y="163083"/>
                    <a:pt x="42615" y="162964"/>
                    <a:pt x="43013" y="162666"/>
                  </a:cubicBezTo>
                  <a:cubicBezTo>
                    <a:pt x="43896" y="162004"/>
                    <a:pt x="45219" y="154284"/>
                    <a:pt x="45219" y="154284"/>
                  </a:cubicBezTo>
                  <a:cubicBezTo>
                    <a:pt x="45219" y="154284"/>
                    <a:pt x="47866" y="150976"/>
                    <a:pt x="48087" y="147666"/>
                  </a:cubicBezTo>
                  <a:cubicBezTo>
                    <a:pt x="48306" y="144358"/>
                    <a:pt x="48747" y="139505"/>
                    <a:pt x="49190" y="138403"/>
                  </a:cubicBezTo>
                  <a:cubicBezTo>
                    <a:pt x="49632" y="137301"/>
                    <a:pt x="49851" y="135095"/>
                    <a:pt x="50072" y="134433"/>
                  </a:cubicBezTo>
                  <a:cubicBezTo>
                    <a:pt x="50293" y="133771"/>
                    <a:pt x="50513" y="127815"/>
                    <a:pt x="50513" y="126934"/>
                  </a:cubicBezTo>
                  <a:lnTo>
                    <a:pt x="50513" y="122522"/>
                  </a:lnTo>
                  <a:cubicBezTo>
                    <a:pt x="50513" y="121418"/>
                    <a:pt x="50072" y="118110"/>
                    <a:pt x="50072" y="118110"/>
                  </a:cubicBezTo>
                  <a:cubicBezTo>
                    <a:pt x="50072" y="118110"/>
                    <a:pt x="50734" y="115685"/>
                    <a:pt x="50955" y="114362"/>
                  </a:cubicBezTo>
                  <a:cubicBezTo>
                    <a:pt x="51175" y="113039"/>
                    <a:pt x="51836" y="111054"/>
                    <a:pt x="52058" y="109730"/>
                  </a:cubicBezTo>
                  <a:cubicBezTo>
                    <a:pt x="52279" y="108407"/>
                    <a:pt x="52498" y="106422"/>
                    <a:pt x="52719" y="105539"/>
                  </a:cubicBezTo>
                  <a:cubicBezTo>
                    <a:pt x="52940" y="104657"/>
                    <a:pt x="53161" y="101789"/>
                    <a:pt x="53161" y="101789"/>
                  </a:cubicBezTo>
                  <a:cubicBezTo>
                    <a:pt x="53161" y="101789"/>
                    <a:pt x="53417" y="102237"/>
                    <a:pt x="53653" y="102237"/>
                  </a:cubicBezTo>
                  <a:cubicBezTo>
                    <a:pt x="53855" y="102237"/>
                    <a:pt x="54044" y="101908"/>
                    <a:pt x="54044" y="100687"/>
                  </a:cubicBezTo>
                  <a:lnTo>
                    <a:pt x="54044" y="94510"/>
                  </a:lnTo>
                  <a:cubicBezTo>
                    <a:pt x="54044" y="93406"/>
                    <a:pt x="54044" y="92966"/>
                    <a:pt x="54264" y="91864"/>
                  </a:cubicBezTo>
                  <a:cubicBezTo>
                    <a:pt x="54483" y="90760"/>
                    <a:pt x="55146" y="89658"/>
                    <a:pt x="55146" y="88775"/>
                  </a:cubicBezTo>
                  <a:lnTo>
                    <a:pt x="55146" y="85688"/>
                  </a:lnTo>
                  <a:cubicBezTo>
                    <a:pt x="55146" y="85688"/>
                    <a:pt x="56825" y="86069"/>
                    <a:pt x="58747" y="86069"/>
                  </a:cubicBezTo>
                  <a:cubicBezTo>
                    <a:pt x="60092" y="86069"/>
                    <a:pt x="61555" y="85882"/>
                    <a:pt x="62645" y="85246"/>
                  </a:cubicBezTo>
                  <a:cubicBezTo>
                    <a:pt x="65292" y="83701"/>
                    <a:pt x="64630" y="77085"/>
                    <a:pt x="65734" y="75541"/>
                  </a:cubicBezTo>
                  <a:cubicBezTo>
                    <a:pt x="66836" y="73998"/>
                    <a:pt x="68599" y="70688"/>
                    <a:pt x="67276" y="68703"/>
                  </a:cubicBezTo>
                  <a:cubicBezTo>
                    <a:pt x="65953" y="66718"/>
                    <a:pt x="63968" y="63851"/>
                    <a:pt x="63968" y="63851"/>
                  </a:cubicBezTo>
                  <a:lnTo>
                    <a:pt x="62864" y="61204"/>
                  </a:lnTo>
                  <a:cubicBezTo>
                    <a:pt x="62864" y="61204"/>
                    <a:pt x="65510" y="60983"/>
                    <a:pt x="65510" y="57675"/>
                  </a:cubicBezTo>
                  <a:cubicBezTo>
                    <a:pt x="65510" y="54367"/>
                    <a:pt x="64628" y="47970"/>
                    <a:pt x="64406" y="46427"/>
                  </a:cubicBezTo>
                  <a:cubicBezTo>
                    <a:pt x="64185" y="44883"/>
                    <a:pt x="64187" y="42236"/>
                    <a:pt x="64187" y="42236"/>
                  </a:cubicBezTo>
                  <a:cubicBezTo>
                    <a:pt x="64187" y="42236"/>
                    <a:pt x="63083" y="37162"/>
                    <a:pt x="61100" y="34737"/>
                  </a:cubicBezTo>
                  <a:cubicBezTo>
                    <a:pt x="59114" y="32310"/>
                    <a:pt x="56467" y="32089"/>
                    <a:pt x="54482" y="31648"/>
                  </a:cubicBezTo>
                  <a:cubicBezTo>
                    <a:pt x="53489" y="31427"/>
                    <a:pt x="52276" y="31427"/>
                    <a:pt x="51146" y="31427"/>
                  </a:cubicBezTo>
                  <a:cubicBezTo>
                    <a:pt x="50016" y="31427"/>
                    <a:pt x="48968" y="31427"/>
                    <a:pt x="48306" y="31206"/>
                  </a:cubicBezTo>
                  <a:cubicBezTo>
                    <a:pt x="46983" y="30766"/>
                    <a:pt x="45879" y="30103"/>
                    <a:pt x="45879" y="30103"/>
                  </a:cubicBezTo>
                  <a:cubicBezTo>
                    <a:pt x="45879" y="30103"/>
                    <a:pt x="45219" y="24589"/>
                    <a:pt x="43233" y="23707"/>
                  </a:cubicBezTo>
                  <a:cubicBezTo>
                    <a:pt x="41248" y="22824"/>
                    <a:pt x="37277" y="22604"/>
                    <a:pt x="37277" y="22604"/>
                  </a:cubicBezTo>
                  <a:cubicBezTo>
                    <a:pt x="37277" y="22604"/>
                    <a:pt x="35512" y="21500"/>
                    <a:pt x="34850" y="21281"/>
                  </a:cubicBezTo>
                  <a:cubicBezTo>
                    <a:pt x="34189" y="21061"/>
                    <a:pt x="31100" y="19737"/>
                    <a:pt x="31100" y="19737"/>
                  </a:cubicBezTo>
                  <a:cubicBezTo>
                    <a:pt x="31100" y="19737"/>
                    <a:pt x="30767" y="19403"/>
                    <a:pt x="30304" y="19403"/>
                  </a:cubicBezTo>
                  <a:cubicBezTo>
                    <a:pt x="30015" y="19403"/>
                    <a:pt x="29676" y="19533"/>
                    <a:pt x="29336" y="19958"/>
                  </a:cubicBezTo>
                  <a:cubicBezTo>
                    <a:pt x="28779" y="20661"/>
                    <a:pt x="28263" y="21398"/>
                    <a:pt x="27792" y="22162"/>
                  </a:cubicBezTo>
                  <a:lnTo>
                    <a:pt x="26689" y="21281"/>
                  </a:lnTo>
                  <a:lnTo>
                    <a:pt x="26689" y="19076"/>
                  </a:lnTo>
                  <a:cubicBezTo>
                    <a:pt x="26689" y="19076"/>
                    <a:pt x="30880" y="18856"/>
                    <a:pt x="31100" y="17531"/>
                  </a:cubicBezTo>
                  <a:cubicBezTo>
                    <a:pt x="31321" y="16208"/>
                    <a:pt x="28895" y="14885"/>
                    <a:pt x="28895" y="14885"/>
                  </a:cubicBezTo>
                  <a:cubicBezTo>
                    <a:pt x="28895" y="14885"/>
                    <a:pt x="28674" y="9151"/>
                    <a:pt x="26247" y="4739"/>
                  </a:cubicBezTo>
                  <a:cubicBezTo>
                    <a:pt x="23822" y="327"/>
                    <a:pt x="18969" y="107"/>
                    <a:pt x="18969" y="107"/>
                  </a:cubicBezTo>
                  <a:cubicBezTo>
                    <a:pt x="18969" y="107"/>
                    <a:pt x="18249" y="0"/>
                    <a:pt x="17088" y="0"/>
                  </a:cubicBezTo>
                  <a:close/>
                </a:path>
              </a:pathLst>
            </a:custGeom>
            <a:solidFill>
              <a:srgbClr val="D79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63"/>
            <p:cNvSpPr/>
            <p:nvPr/>
          </p:nvSpPr>
          <p:spPr>
            <a:xfrm>
              <a:off x="-1076850" y="108225"/>
              <a:ext cx="551800" cy="407625"/>
            </a:xfrm>
            <a:custGeom>
              <a:avLst/>
              <a:gdLst/>
              <a:ahLst/>
              <a:cxnLst/>
              <a:rect l="l" t="t" r="r" b="b"/>
              <a:pathLst>
                <a:path w="22072" h="16305" extrusionOk="0">
                  <a:moveTo>
                    <a:pt x="14661" y="0"/>
                  </a:moveTo>
                  <a:cubicBezTo>
                    <a:pt x="12482" y="0"/>
                    <a:pt x="8747" y="375"/>
                    <a:pt x="5294" y="2533"/>
                  </a:cubicBezTo>
                  <a:cubicBezTo>
                    <a:pt x="1" y="5841"/>
                    <a:pt x="1324" y="15106"/>
                    <a:pt x="1324" y="15106"/>
                  </a:cubicBezTo>
                  <a:cubicBezTo>
                    <a:pt x="1324" y="15106"/>
                    <a:pt x="1141" y="15191"/>
                    <a:pt x="878" y="15344"/>
                  </a:cubicBezTo>
                  <a:cubicBezTo>
                    <a:pt x="902" y="15939"/>
                    <a:pt x="919" y="16304"/>
                    <a:pt x="919" y="16304"/>
                  </a:cubicBezTo>
                  <a:cubicBezTo>
                    <a:pt x="919" y="16304"/>
                    <a:pt x="4330" y="14258"/>
                    <a:pt x="6378" y="13348"/>
                  </a:cubicBezTo>
                  <a:cubicBezTo>
                    <a:pt x="7743" y="12742"/>
                    <a:pt x="9411" y="12641"/>
                    <a:pt x="11047" y="12641"/>
                  </a:cubicBezTo>
                  <a:cubicBezTo>
                    <a:pt x="11863" y="12641"/>
                    <a:pt x="12670" y="12666"/>
                    <a:pt x="13428" y="12666"/>
                  </a:cubicBezTo>
                  <a:cubicBezTo>
                    <a:pt x="15702" y="12666"/>
                    <a:pt x="17068" y="11984"/>
                    <a:pt x="15475" y="11302"/>
                  </a:cubicBezTo>
                  <a:cubicBezTo>
                    <a:pt x="14521" y="10892"/>
                    <a:pt x="13076" y="10810"/>
                    <a:pt x="12072" y="10810"/>
                  </a:cubicBezTo>
                  <a:cubicBezTo>
                    <a:pt x="11401" y="10810"/>
                    <a:pt x="10927" y="10847"/>
                    <a:pt x="10927" y="10847"/>
                  </a:cubicBezTo>
                  <a:cubicBezTo>
                    <a:pt x="10927" y="10847"/>
                    <a:pt x="10245" y="7208"/>
                    <a:pt x="12291" y="4934"/>
                  </a:cubicBezTo>
                  <a:cubicBezTo>
                    <a:pt x="14338" y="2658"/>
                    <a:pt x="22072" y="2658"/>
                    <a:pt x="22072" y="2658"/>
                  </a:cubicBezTo>
                  <a:lnTo>
                    <a:pt x="22005" y="2457"/>
                  </a:lnTo>
                  <a:cubicBezTo>
                    <a:pt x="19541" y="253"/>
                    <a:pt x="16542" y="107"/>
                    <a:pt x="16542" y="107"/>
                  </a:cubicBezTo>
                  <a:cubicBezTo>
                    <a:pt x="16542" y="107"/>
                    <a:pt x="15823" y="0"/>
                    <a:pt x="146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63"/>
            <p:cNvSpPr/>
            <p:nvPr/>
          </p:nvSpPr>
          <p:spPr>
            <a:xfrm>
              <a:off x="-223725" y="1234325"/>
              <a:ext cx="278600" cy="157200"/>
            </a:xfrm>
            <a:custGeom>
              <a:avLst/>
              <a:gdLst/>
              <a:ahLst/>
              <a:cxnLst/>
              <a:rect l="l" t="t" r="r" b="b"/>
              <a:pathLst>
                <a:path w="11144" h="6288" extrusionOk="0">
                  <a:moveTo>
                    <a:pt x="4438" y="1"/>
                  </a:moveTo>
                  <a:cubicBezTo>
                    <a:pt x="2931" y="1"/>
                    <a:pt x="1269" y="178"/>
                    <a:pt x="0" y="600"/>
                  </a:cubicBezTo>
                  <a:lnTo>
                    <a:pt x="0" y="6288"/>
                  </a:lnTo>
                  <a:cubicBezTo>
                    <a:pt x="0" y="6288"/>
                    <a:pt x="2048" y="5377"/>
                    <a:pt x="4549" y="5377"/>
                  </a:cubicBezTo>
                  <a:cubicBezTo>
                    <a:pt x="6549" y="5377"/>
                    <a:pt x="8694" y="5668"/>
                    <a:pt x="9823" y="5668"/>
                  </a:cubicBezTo>
                  <a:cubicBezTo>
                    <a:pt x="10106" y="5668"/>
                    <a:pt x="10325" y="5650"/>
                    <a:pt x="10462" y="5604"/>
                  </a:cubicBezTo>
                  <a:cubicBezTo>
                    <a:pt x="11144" y="5377"/>
                    <a:pt x="9098" y="1284"/>
                    <a:pt x="8188" y="600"/>
                  </a:cubicBezTo>
                  <a:cubicBezTo>
                    <a:pt x="7700" y="235"/>
                    <a:pt x="6172" y="1"/>
                    <a:pt x="44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63"/>
            <p:cNvSpPr/>
            <p:nvPr/>
          </p:nvSpPr>
          <p:spPr>
            <a:xfrm>
              <a:off x="-343125" y="697800"/>
              <a:ext cx="483325" cy="625500"/>
            </a:xfrm>
            <a:custGeom>
              <a:avLst/>
              <a:gdLst/>
              <a:ahLst/>
              <a:cxnLst/>
              <a:rect l="l" t="t" r="r" b="b"/>
              <a:pathLst>
                <a:path w="19333" h="25020" extrusionOk="0">
                  <a:moveTo>
                    <a:pt x="1592" y="1"/>
                  </a:moveTo>
                  <a:cubicBezTo>
                    <a:pt x="1589" y="1"/>
                    <a:pt x="910" y="3"/>
                    <a:pt x="1138" y="1593"/>
                  </a:cubicBezTo>
                  <a:cubicBezTo>
                    <a:pt x="1138" y="1593"/>
                    <a:pt x="1" y="9325"/>
                    <a:pt x="910" y="10009"/>
                  </a:cubicBezTo>
                  <a:cubicBezTo>
                    <a:pt x="980" y="10061"/>
                    <a:pt x="1048" y="10085"/>
                    <a:pt x="1116" y="10085"/>
                  </a:cubicBezTo>
                  <a:cubicBezTo>
                    <a:pt x="1926" y="10085"/>
                    <a:pt x="2589" y="6597"/>
                    <a:pt x="3639" y="6597"/>
                  </a:cubicBezTo>
                  <a:cubicBezTo>
                    <a:pt x="4776" y="6597"/>
                    <a:pt x="7960" y="7506"/>
                    <a:pt x="9552" y="8872"/>
                  </a:cubicBezTo>
                  <a:cubicBezTo>
                    <a:pt x="11144" y="10236"/>
                    <a:pt x="14329" y="20243"/>
                    <a:pt x="14329" y="21607"/>
                  </a:cubicBezTo>
                  <a:cubicBezTo>
                    <a:pt x="14329" y="22973"/>
                    <a:pt x="14101" y="25019"/>
                    <a:pt x="15466" y="25019"/>
                  </a:cubicBezTo>
                  <a:cubicBezTo>
                    <a:pt x="16832" y="25019"/>
                    <a:pt x="19333" y="25019"/>
                    <a:pt x="18423" y="22063"/>
                  </a:cubicBezTo>
                  <a:cubicBezTo>
                    <a:pt x="17512" y="19106"/>
                    <a:pt x="14101" y="14329"/>
                    <a:pt x="12964" y="12283"/>
                  </a:cubicBezTo>
                  <a:cubicBezTo>
                    <a:pt x="11826" y="10236"/>
                    <a:pt x="10462" y="6824"/>
                    <a:pt x="9552" y="5914"/>
                  </a:cubicBezTo>
                  <a:cubicBezTo>
                    <a:pt x="8642" y="5005"/>
                    <a:pt x="6140" y="2731"/>
                    <a:pt x="6140" y="2731"/>
                  </a:cubicBezTo>
                  <a:cubicBezTo>
                    <a:pt x="6140" y="2731"/>
                    <a:pt x="4776" y="1365"/>
                    <a:pt x="4094" y="1138"/>
                  </a:cubicBezTo>
                  <a:cubicBezTo>
                    <a:pt x="3411" y="910"/>
                    <a:pt x="1592" y="1"/>
                    <a:pt x="1592" y="1"/>
                  </a:cubicBezTo>
                  <a:cubicBezTo>
                    <a:pt x="1592" y="1"/>
                    <a:pt x="1592" y="1"/>
                    <a:pt x="15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63"/>
            <p:cNvSpPr/>
            <p:nvPr/>
          </p:nvSpPr>
          <p:spPr>
            <a:xfrm>
              <a:off x="-877600" y="1328925"/>
              <a:ext cx="716475" cy="324100"/>
            </a:xfrm>
            <a:custGeom>
              <a:avLst/>
              <a:gdLst/>
              <a:ahLst/>
              <a:cxnLst/>
              <a:rect l="l" t="t" r="r" b="b"/>
              <a:pathLst>
                <a:path w="28659" h="12964" extrusionOk="0">
                  <a:moveTo>
                    <a:pt x="2048" y="1"/>
                  </a:moveTo>
                  <a:cubicBezTo>
                    <a:pt x="2048" y="1"/>
                    <a:pt x="0" y="911"/>
                    <a:pt x="1593" y="2048"/>
                  </a:cubicBezTo>
                  <a:cubicBezTo>
                    <a:pt x="3185" y="3186"/>
                    <a:pt x="3867" y="5687"/>
                    <a:pt x="3412" y="6596"/>
                  </a:cubicBezTo>
                  <a:cubicBezTo>
                    <a:pt x="3214" y="6990"/>
                    <a:pt x="3445" y="7085"/>
                    <a:pt x="3936" y="7085"/>
                  </a:cubicBezTo>
                  <a:cubicBezTo>
                    <a:pt x="4395" y="7085"/>
                    <a:pt x="5084" y="7001"/>
                    <a:pt x="5864" y="7001"/>
                  </a:cubicBezTo>
                  <a:cubicBezTo>
                    <a:pt x="6172" y="7001"/>
                    <a:pt x="6495" y="7014"/>
                    <a:pt x="6823" y="7051"/>
                  </a:cubicBezTo>
                  <a:cubicBezTo>
                    <a:pt x="8871" y="7278"/>
                    <a:pt x="12736" y="10236"/>
                    <a:pt x="14784" y="11373"/>
                  </a:cubicBezTo>
                  <a:cubicBezTo>
                    <a:pt x="16831" y="12508"/>
                    <a:pt x="19332" y="12964"/>
                    <a:pt x="22289" y="12964"/>
                  </a:cubicBezTo>
                  <a:cubicBezTo>
                    <a:pt x="25245" y="12964"/>
                    <a:pt x="28658" y="10236"/>
                    <a:pt x="25702" y="9553"/>
                  </a:cubicBezTo>
                  <a:cubicBezTo>
                    <a:pt x="22745" y="8871"/>
                    <a:pt x="19105" y="8416"/>
                    <a:pt x="19105" y="8416"/>
                  </a:cubicBezTo>
                  <a:cubicBezTo>
                    <a:pt x="19105" y="8416"/>
                    <a:pt x="14102" y="7734"/>
                    <a:pt x="10235" y="5460"/>
                  </a:cubicBezTo>
                  <a:cubicBezTo>
                    <a:pt x="6368" y="3186"/>
                    <a:pt x="5231" y="2730"/>
                    <a:pt x="4094" y="1820"/>
                  </a:cubicBezTo>
                  <a:cubicBezTo>
                    <a:pt x="2958" y="911"/>
                    <a:pt x="2048" y="1"/>
                    <a:pt x="20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63"/>
            <p:cNvSpPr/>
            <p:nvPr/>
          </p:nvSpPr>
          <p:spPr>
            <a:xfrm>
              <a:off x="-1049250" y="1419925"/>
              <a:ext cx="154575" cy="352075"/>
            </a:xfrm>
            <a:custGeom>
              <a:avLst/>
              <a:gdLst/>
              <a:ahLst/>
              <a:cxnLst/>
              <a:rect l="l" t="t" r="r" b="b"/>
              <a:pathLst>
                <a:path w="6183" h="14083" extrusionOk="0">
                  <a:moveTo>
                    <a:pt x="3455" y="1"/>
                  </a:moveTo>
                  <a:lnTo>
                    <a:pt x="3455" y="1"/>
                  </a:lnTo>
                  <a:cubicBezTo>
                    <a:pt x="3454" y="1"/>
                    <a:pt x="1800" y="665"/>
                    <a:pt x="608" y="1707"/>
                  </a:cubicBezTo>
                  <a:cubicBezTo>
                    <a:pt x="641" y="2344"/>
                    <a:pt x="661" y="2884"/>
                    <a:pt x="661" y="3222"/>
                  </a:cubicBezTo>
                  <a:lnTo>
                    <a:pt x="661" y="8294"/>
                  </a:lnTo>
                  <a:cubicBezTo>
                    <a:pt x="1281" y="9767"/>
                    <a:pt x="0" y="10942"/>
                    <a:pt x="498" y="12965"/>
                  </a:cubicBezTo>
                  <a:cubicBezTo>
                    <a:pt x="712" y="13834"/>
                    <a:pt x="1247" y="14082"/>
                    <a:pt x="1787" y="14082"/>
                  </a:cubicBezTo>
                  <a:cubicBezTo>
                    <a:pt x="2503" y="14082"/>
                    <a:pt x="3228" y="13647"/>
                    <a:pt x="3228" y="13647"/>
                  </a:cubicBezTo>
                  <a:cubicBezTo>
                    <a:pt x="3228" y="13647"/>
                    <a:pt x="3228" y="10235"/>
                    <a:pt x="2999" y="9325"/>
                  </a:cubicBezTo>
                  <a:cubicBezTo>
                    <a:pt x="2771" y="8415"/>
                    <a:pt x="3455" y="7051"/>
                    <a:pt x="4819" y="5687"/>
                  </a:cubicBezTo>
                  <a:cubicBezTo>
                    <a:pt x="6183" y="4321"/>
                    <a:pt x="4819" y="3639"/>
                    <a:pt x="3910" y="2729"/>
                  </a:cubicBezTo>
                  <a:cubicBezTo>
                    <a:pt x="3001" y="1820"/>
                    <a:pt x="3455" y="1"/>
                    <a:pt x="34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63"/>
            <p:cNvSpPr/>
            <p:nvPr/>
          </p:nvSpPr>
          <p:spPr>
            <a:xfrm>
              <a:off x="-1126475" y="785725"/>
              <a:ext cx="265950" cy="509475"/>
            </a:xfrm>
            <a:custGeom>
              <a:avLst/>
              <a:gdLst/>
              <a:ahLst/>
              <a:cxnLst/>
              <a:rect l="l" t="t" r="r" b="b"/>
              <a:pathLst>
                <a:path w="10638" h="20379" extrusionOk="0">
                  <a:moveTo>
                    <a:pt x="9535" y="1"/>
                  </a:moveTo>
                  <a:cubicBezTo>
                    <a:pt x="9465" y="250"/>
                    <a:pt x="9275" y="488"/>
                    <a:pt x="8823" y="578"/>
                  </a:cubicBezTo>
                  <a:cubicBezTo>
                    <a:pt x="7719" y="798"/>
                    <a:pt x="6618" y="1681"/>
                    <a:pt x="5956" y="2342"/>
                  </a:cubicBezTo>
                  <a:cubicBezTo>
                    <a:pt x="5294" y="3003"/>
                    <a:pt x="4412" y="3225"/>
                    <a:pt x="3529" y="3887"/>
                  </a:cubicBezTo>
                  <a:cubicBezTo>
                    <a:pt x="2648" y="4548"/>
                    <a:pt x="1103" y="5210"/>
                    <a:pt x="1103" y="6312"/>
                  </a:cubicBezTo>
                  <a:cubicBezTo>
                    <a:pt x="1103" y="7416"/>
                    <a:pt x="1324" y="10724"/>
                    <a:pt x="1324" y="10724"/>
                  </a:cubicBezTo>
                  <a:cubicBezTo>
                    <a:pt x="1324" y="10724"/>
                    <a:pt x="661" y="13813"/>
                    <a:pt x="882" y="14915"/>
                  </a:cubicBezTo>
                  <a:cubicBezTo>
                    <a:pt x="1103" y="16017"/>
                    <a:pt x="663" y="17562"/>
                    <a:pt x="663" y="17562"/>
                  </a:cubicBezTo>
                  <a:cubicBezTo>
                    <a:pt x="663" y="17562"/>
                    <a:pt x="1" y="18666"/>
                    <a:pt x="882" y="19327"/>
                  </a:cubicBezTo>
                  <a:cubicBezTo>
                    <a:pt x="1258" y="19608"/>
                    <a:pt x="1754" y="20010"/>
                    <a:pt x="2199" y="20379"/>
                  </a:cubicBezTo>
                  <a:cubicBezTo>
                    <a:pt x="2336" y="20027"/>
                    <a:pt x="2436" y="19628"/>
                    <a:pt x="2677" y="19228"/>
                  </a:cubicBezTo>
                  <a:cubicBezTo>
                    <a:pt x="3359" y="18090"/>
                    <a:pt x="2677" y="18090"/>
                    <a:pt x="2222" y="17407"/>
                  </a:cubicBezTo>
                  <a:cubicBezTo>
                    <a:pt x="1767" y="16725"/>
                    <a:pt x="2450" y="15588"/>
                    <a:pt x="3814" y="14906"/>
                  </a:cubicBezTo>
                  <a:cubicBezTo>
                    <a:pt x="5178" y="14224"/>
                    <a:pt x="3359" y="13313"/>
                    <a:pt x="2904" y="12176"/>
                  </a:cubicBezTo>
                  <a:cubicBezTo>
                    <a:pt x="2449" y="11039"/>
                    <a:pt x="4724" y="10584"/>
                    <a:pt x="4724" y="9902"/>
                  </a:cubicBezTo>
                  <a:cubicBezTo>
                    <a:pt x="4724" y="9220"/>
                    <a:pt x="4951" y="7627"/>
                    <a:pt x="5406" y="6490"/>
                  </a:cubicBezTo>
                  <a:cubicBezTo>
                    <a:pt x="5489" y="6283"/>
                    <a:pt x="5542" y="6189"/>
                    <a:pt x="5578" y="6189"/>
                  </a:cubicBezTo>
                  <a:cubicBezTo>
                    <a:pt x="5741" y="6189"/>
                    <a:pt x="5572" y="8083"/>
                    <a:pt x="6315" y="10130"/>
                  </a:cubicBezTo>
                  <a:cubicBezTo>
                    <a:pt x="6619" y="10964"/>
                    <a:pt x="7049" y="11242"/>
                    <a:pt x="7487" y="11242"/>
                  </a:cubicBezTo>
                  <a:cubicBezTo>
                    <a:pt x="8363" y="11242"/>
                    <a:pt x="9273" y="10130"/>
                    <a:pt x="9273" y="10130"/>
                  </a:cubicBezTo>
                  <a:lnTo>
                    <a:pt x="10637" y="1715"/>
                  </a:lnTo>
                  <a:lnTo>
                    <a:pt x="95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71E2DFA-544D-FDD3-2D59-54D779DB0C66}"/>
              </a:ext>
            </a:extLst>
          </p:cNvPr>
          <p:cNvSpPr txBox="1"/>
          <p:nvPr/>
        </p:nvSpPr>
        <p:spPr>
          <a:xfrm>
            <a:off x="2167247" y="627166"/>
            <a:ext cx="6371854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en-US" sz="1800" err="1">
                <a:latin typeface="Arial Narrow"/>
              </a:rPr>
              <a:t>Thiết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lập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tài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khoản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quản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trị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viên</a:t>
            </a:r>
            <a:r>
              <a:rPr lang="en-US" sz="1800">
                <a:latin typeface="Arial Narrow"/>
              </a:rPr>
              <a:t> 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 err="1">
                <a:latin typeface="Arial Narrow"/>
              </a:rPr>
              <a:t>Thiết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lập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tài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khoản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người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dùng</a:t>
            </a:r>
            <a:r>
              <a:rPr lang="en-US" sz="1800">
                <a:latin typeface="Arial Narrow"/>
              </a:rPr>
              <a:t> 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 err="1">
                <a:latin typeface="Arial Narrow"/>
              </a:rPr>
              <a:t>Tạo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phẩm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và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hiển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thị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phẩm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từ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cơ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sở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dữ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liệu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đến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giao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diện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người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dùng</a:t>
            </a:r>
            <a:r>
              <a:rPr lang="en-US" sz="1800">
                <a:latin typeface="Arial Narrow"/>
              </a:rPr>
              <a:t> 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 err="1">
                <a:latin typeface="Arial Narrow"/>
              </a:rPr>
              <a:t>Cập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nhật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phẩm</a:t>
            </a:r>
            <a:r>
              <a:rPr lang="en-US" sz="1800">
                <a:latin typeface="Arial Narrow"/>
              </a:rPr>
              <a:t> 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 err="1">
                <a:latin typeface="Arial Narrow"/>
              </a:rPr>
              <a:t>Xóa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phẩm</a:t>
            </a:r>
            <a:r>
              <a:rPr lang="en-US" sz="1800">
                <a:latin typeface="Arial Narrow"/>
              </a:rPr>
              <a:t> 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>
                <a:latin typeface="Arial Narrow"/>
              </a:rPr>
              <a:t>Xem </a:t>
            </a:r>
            <a:r>
              <a:rPr lang="en-US" sz="1800" err="1">
                <a:latin typeface="Arial Narrow"/>
              </a:rPr>
              <a:t>và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thống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kê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doanh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thu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của</a:t>
            </a:r>
            <a:r>
              <a:rPr lang="en-US" sz="1800">
                <a:latin typeface="Arial Narrow"/>
              </a:rPr>
              <a:t> shop 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 err="1">
                <a:latin typeface="Arial Narrow"/>
              </a:rPr>
              <a:t>Tạo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phí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chiết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khấu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cho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từng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loại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phẩm</a:t>
            </a:r>
            <a:r>
              <a:rPr lang="en-US" sz="1800">
                <a:latin typeface="Arial Narrow"/>
              </a:rPr>
              <a:t> 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>
                <a:latin typeface="Arial Narrow"/>
              </a:rPr>
              <a:t>Xem </a:t>
            </a:r>
            <a:r>
              <a:rPr lang="en-US" sz="1800" err="1">
                <a:latin typeface="Arial Narrow"/>
              </a:rPr>
              <a:t>danh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mục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phẩm</a:t>
            </a:r>
            <a:r>
              <a:rPr lang="en-US" sz="1800">
                <a:latin typeface="Arial Narrow"/>
              </a:rPr>
              <a:t> 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 err="1">
                <a:latin typeface="Arial Narrow"/>
              </a:rPr>
              <a:t>Tìm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kiếm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phẩm</a:t>
            </a:r>
            <a:r>
              <a:rPr lang="en-US" sz="1800">
                <a:latin typeface="Arial Narrow"/>
              </a:rPr>
              <a:t> 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 err="1">
                <a:latin typeface="Arial Narrow"/>
              </a:rPr>
              <a:t>Lọc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phẩm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theo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loại</a:t>
            </a:r>
            <a:r>
              <a:rPr lang="en-US" sz="1800">
                <a:latin typeface="Arial Narrow"/>
              </a:rPr>
              <a:t>, </a:t>
            </a:r>
            <a:r>
              <a:rPr lang="en-US" sz="1800" err="1">
                <a:latin typeface="Arial Narrow"/>
              </a:rPr>
              <a:t>giá</a:t>
            </a:r>
            <a:r>
              <a:rPr lang="en-US" sz="1800">
                <a:latin typeface="Arial Narrow"/>
              </a:rPr>
              <a:t> 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 err="1">
                <a:latin typeface="Arial Narrow"/>
              </a:rPr>
              <a:t>Đặt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hàng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phẩm</a:t>
            </a:r>
            <a:r>
              <a:rPr lang="en-US" sz="1800">
                <a:latin typeface="Arial Narrow"/>
              </a:rPr>
              <a:t> 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>
                <a:latin typeface="Arial Narrow"/>
              </a:rPr>
              <a:t>Thanh </a:t>
            </a:r>
            <a:r>
              <a:rPr lang="en-US" sz="1800" err="1">
                <a:latin typeface="Arial Narrow"/>
              </a:rPr>
              <a:t>toán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phẩm</a:t>
            </a:r>
            <a:r>
              <a:rPr lang="en-US" sz="1800">
                <a:latin typeface="Arial Narrow"/>
              </a:rPr>
              <a:t> qua </a:t>
            </a:r>
            <a:r>
              <a:rPr lang="en-US" sz="1800" err="1">
                <a:latin typeface="Arial Narrow"/>
              </a:rPr>
              <a:t>ngân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hàng</a:t>
            </a:r>
            <a:r>
              <a:rPr lang="en-US" sz="1800">
                <a:latin typeface="Arial Narrow"/>
              </a:rPr>
              <a:t> 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 err="1">
                <a:latin typeface="Arial Narrow"/>
              </a:rPr>
              <a:t>Đăng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nhập</a:t>
            </a:r>
            <a:r>
              <a:rPr lang="en-US" sz="1800">
                <a:latin typeface="Arial Narrow"/>
              </a:rPr>
              <a:t> </a:t>
            </a:r>
            <a:endParaRPr lang="en-US" sz="1800"/>
          </a:p>
          <a:p>
            <a:pPr marL="285750" indent="-285750">
              <a:buFont typeface="Wingdings"/>
              <a:buChar char="§"/>
            </a:pPr>
            <a:r>
              <a:rPr lang="en-US" sz="1800" err="1">
                <a:latin typeface="Arial Narrow"/>
              </a:rPr>
              <a:t>Đánh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giá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và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bình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luận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sản</a:t>
            </a:r>
            <a:r>
              <a:rPr lang="en-US" sz="1800">
                <a:latin typeface="Arial Narrow"/>
              </a:rPr>
              <a:t> </a:t>
            </a:r>
            <a:r>
              <a:rPr lang="en-US" sz="1800" err="1">
                <a:latin typeface="Arial Narrow"/>
              </a:rPr>
              <a:t>phẩm</a:t>
            </a:r>
            <a:r>
              <a:rPr lang="en-US" sz="1800">
                <a:latin typeface="Arial Narrow"/>
              </a:rPr>
              <a:t> </a:t>
            </a:r>
            <a:endParaRPr lang="en-US"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66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/>
              <a:t>Non-Functional Requirements</a:t>
            </a:r>
            <a:endParaRPr lang="en-US"/>
          </a:p>
        </p:txBody>
      </p:sp>
      <p:sp>
        <p:nvSpPr>
          <p:cNvPr id="604" name="Google Shape;604;p66"/>
          <p:cNvSpPr/>
          <p:nvPr/>
        </p:nvSpPr>
        <p:spPr>
          <a:xfrm>
            <a:off x="457323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062EBF-AB78-916C-0AFA-158C6B745CCC}"/>
              </a:ext>
            </a:extLst>
          </p:cNvPr>
          <p:cNvSpPr txBox="1"/>
          <p:nvPr/>
        </p:nvSpPr>
        <p:spPr>
          <a:xfrm>
            <a:off x="831273" y="1161555"/>
            <a:ext cx="8166141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400">
                <a:latin typeface="Arial Narrow"/>
              </a:rPr>
              <a:t>- </a:t>
            </a:r>
            <a:r>
              <a:rPr lang="en-US" sz="2400" err="1">
                <a:latin typeface="Arial Narrow"/>
              </a:rPr>
              <a:t>Hệ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thống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hoạt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động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liên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tục</a:t>
            </a:r>
            <a:r>
              <a:rPr lang="en-US" sz="2400">
                <a:latin typeface="Arial Narrow"/>
              </a:rPr>
              <a:t> 24/7. </a:t>
            </a:r>
            <a:endParaRPr lang="en-US"/>
          </a:p>
          <a:p>
            <a:pPr algn="just"/>
            <a:r>
              <a:rPr lang="en-US" sz="2400">
                <a:latin typeface="Arial Narrow"/>
              </a:rPr>
              <a:t>- </a:t>
            </a:r>
            <a:r>
              <a:rPr lang="en-US" sz="2400" err="1">
                <a:latin typeface="Arial Narrow"/>
              </a:rPr>
              <a:t>WinShop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sẽ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hoạt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động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trên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hầu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hết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các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hệ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điều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hành</a:t>
            </a:r>
            <a:r>
              <a:rPr lang="en-US" sz="2400">
                <a:latin typeface="Arial Narrow"/>
              </a:rPr>
              <a:t> </a:t>
            </a:r>
            <a:endParaRPr lang="en-US"/>
          </a:p>
          <a:p>
            <a:pPr algn="just"/>
            <a:r>
              <a:rPr lang="en-US" sz="2400">
                <a:latin typeface="Arial Narrow"/>
              </a:rPr>
              <a:t>- Giao </a:t>
            </a:r>
            <a:r>
              <a:rPr lang="en-US" sz="2400" err="1">
                <a:latin typeface="Arial Narrow"/>
              </a:rPr>
              <a:t>diện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người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dùng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thân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thiện</a:t>
            </a:r>
            <a:r>
              <a:rPr lang="en-US" sz="2400">
                <a:latin typeface="Arial Narrow"/>
              </a:rPr>
              <a:t>, </a:t>
            </a:r>
            <a:r>
              <a:rPr lang="en-US" sz="2400" err="1">
                <a:latin typeface="Arial Narrow"/>
              </a:rPr>
              <a:t>dễ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sử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dụng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cho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người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dùng</a:t>
            </a:r>
            <a:r>
              <a:rPr lang="en-US" sz="2400">
                <a:latin typeface="Arial Narrow"/>
              </a:rPr>
              <a:t>. </a:t>
            </a:r>
            <a:endParaRPr lang="en-US"/>
          </a:p>
          <a:p>
            <a:pPr algn="just"/>
            <a:r>
              <a:rPr lang="en-US" sz="2400">
                <a:latin typeface="Arial Narrow"/>
              </a:rPr>
              <a:t>- Thông tin </a:t>
            </a:r>
            <a:r>
              <a:rPr lang="en-US" sz="2400" err="1">
                <a:latin typeface="Arial Narrow"/>
              </a:rPr>
              <a:t>khách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hàng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được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bảo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mật</a:t>
            </a:r>
            <a:r>
              <a:rPr lang="en-US" sz="2400">
                <a:latin typeface="Arial Narrow"/>
              </a:rPr>
              <a:t>. </a:t>
            </a:r>
            <a:endParaRPr lang="en-US"/>
          </a:p>
          <a:p>
            <a:pPr algn="just"/>
            <a:r>
              <a:rPr lang="en-US" sz="2400">
                <a:latin typeface="Arial Narrow"/>
              </a:rPr>
              <a:t>- </a:t>
            </a:r>
            <a:r>
              <a:rPr lang="en-US" sz="2400" err="1">
                <a:latin typeface="Arial Narrow"/>
              </a:rPr>
              <a:t>Tất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cả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dữ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liệu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nhạy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cảm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của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người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dùng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như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số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điện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thoại</a:t>
            </a:r>
            <a:r>
              <a:rPr lang="en-US" sz="2400">
                <a:latin typeface="Arial Narrow"/>
              </a:rPr>
              <a:t>, email, </a:t>
            </a:r>
            <a:r>
              <a:rPr lang="en-US" sz="2400" err="1">
                <a:latin typeface="Arial Narrow"/>
              </a:rPr>
              <a:t>mật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khẩu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hoặc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tài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khoản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ngân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hàng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đều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được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mã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hóa</a:t>
            </a:r>
            <a:r>
              <a:rPr lang="en-US" sz="2400">
                <a:latin typeface="Arial Narrow"/>
              </a:rPr>
              <a:t>. </a:t>
            </a:r>
            <a:endParaRPr lang="en-US"/>
          </a:p>
          <a:p>
            <a:pPr algn="just"/>
            <a:r>
              <a:rPr lang="en-US" sz="2400">
                <a:latin typeface="Arial Narrow"/>
              </a:rPr>
              <a:t>- </a:t>
            </a:r>
            <a:r>
              <a:rPr lang="en-US" sz="2400" err="1">
                <a:latin typeface="Arial Narrow"/>
              </a:rPr>
              <a:t>Thời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gian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xử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lý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không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quá</a:t>
            </a:r>
            <a:r>
              <a:rPr lang="en-US" sz="2400">
                <a:latin typeface="Arial Narrow"/>
              </a:rPr>
              <a:t> 5s. </a:t>
            </a:r>
            <a:endParaRPr lang="en-US"/>
          </a:p>
          <a:p>
            <a:pPr algn="just"/>
            <a:r>
              <a:rPr lang="en-US" sz="2400">
                <a:latin typeface="Arial Narrow"/>
              </a:rPr>
              <a:t>- </a:t>
            </a:r>
            <a:r>
              <a:rPr lang="en-US" sz="2400" err="1">
                <a:latin typeface="Arial Narrow"/>
              </a:rPr>
              <a:t>Khả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năng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hỗ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trợ</a:t>
            </a:r>
            <a:r>
              <a:rPr lang="en-US" sz="2400">
                <a:latin typeface="Arial Narrow"/>
              </a:rPr>
              <a:t>: </a:t>
            </a:r>
            <a:endParaRPr lang="en-US"/>
          </a:p>
          <a:p>
            <a:pPr algn="just"/>
            <a:r>
              <a:rPr lang="en-US" sz="2400">
                <a:latin typeface="Arial Narrow"/>
              </a:rPr>
              <a:t>   + </a:t>
            </a:r>
            <a:r>
              <a:rPr lang="en-US" sz="2400" err="1">
                <a:latin typeface="Arial Narrow"/>
              </a:rPr>
              <a:t>Nền</a:t>
            </a:r>
            <a:r>
              <a:rPr lang="en-US" sz="2400">
                <a:latin typeface="Arial Narrow"/>
              </a:rPr>
              <a:t> </a:t>
            </a:r>
            <a:r>
              <a:rPr lang="en-US" sz="2400" err="1">
                <a:latin typeface="Arial Narrow"/>
              </a:rPr>
              <a:t>tảng</a:t>
            </a:r>
            <a:r>
              <a:rPr lang="en-US" sz="2400">
                <a:latin typeface="Arial Narrow"/>
              </a:rPr>
              <a:t>: website </a:t>
            </a:r>
            <a:endParaRPr lang="en-US"/>
          </a:p>
          <a:p>
            <a:pPr algn="just"/>
            <a:r>
              <a:rPr lang="en-US" sz="2400">
                <a:latin typeface="Arial Narrow"/>
              </a:rPr>
              <a:t>   + RAM: 1GB </a:t>
            </a:r>
            <a:endParaRPr lang="en-US"/>
          </a:p>
          <a:p>
            <a:pPr algn="just"/>
            <a:br>
              <a:rPr lang="en-US" sz="2400"/>
            </a:br>
            <a:endParaRPr lang="en-US" sz="2400">
              <a:latin typeface="Arial Narro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9"/>
          <p:cNvSpPr txBox="1">
            <a:spLocks noGrp="1"/>
          </p:cNvSpPr>
          <p:nvPr>
            <p:ph type="title"/>
          </p:nvPr>
        </p:nvSpPr>
        <p:spPr>
          <a:xfrm>
            <a:off x="4756400" y="2419000"/>
            <a:ext cx="4045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Use Case</a:t>
            </a:r>
          </a:p>
        </p:txBody>
      </p:sp>
      <p:sp>
        <p:nvSpPr>
          <p:cNvPr id="439" name="Google Shape;439;p49"/>
          <p:cNvSpPr txBox="1">
            <a:spLocks noGrp="1"/>
          </p:cNvSpPr>
          <p:nvPr>
            <p:ph type="subTitle" idx="1"/>
          </p:nvPr>
        </p:nvSpPr>
        <p:spPr>
          <a:xfrm>
            <a:off x="4756400" y="3152475"/>
            <a:ext cx="4045200" cy="17843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500">
                <a:latin typeface="Arial Narrow"/>
              </a:rPr>
              <a:t>Mô </a:t>
            </a:r>
            <a:r>
              <a:rPr lang="en" sz="1500" err="1">
                <a:latin typeface="Arial Narrow"/>
              </a:rPr>
              <a:t>tả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sự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tương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tác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điển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hình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giữa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người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dùng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bên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ngoài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và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hệ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thống</a:t>
            </a:r>
            <a:r>
              <a:rPr lang="en" sz="1500">
                <a:latin typeface="Arial Narrow"/>
              </a:rPr>
              <a:t> Use Case </a:t>
            </a:r>
            <a:r>
              <a:rPr lang="en" sz="1500" err="1">
                <a:latin typeface="Arial Narrow"/>
              </a:rPr>
              <a:t>mô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tả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sự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tương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tác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giữa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người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dùng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và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hệ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thống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trong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một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môi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trường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cụ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thể</a:t>
            </a:r>
            <a:r>
              <a:rPr lang="en" sz="1500">
                <a:latin typeface="Arial Narrow"/>
              </a:rPr>
              <a:t>, </a:t>
            </a:r>
            <a:r>
              <a:rPr lang="en" sz="1500" err="1">
                <a:latin typeface="Arial Narrow"/>
              </a:rPr>
              <a:t>cho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một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mục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đích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cụ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thể</a:t>
            </a:r>
            <a:r>
              <a:rPr lang="en" sz="1500">
                <a:latin typeface="Arial Narrow"/>
              </a:rPr>
              <a:t>. </a:t>
            </a:r>
            <a:r>
              <a:rPr lang="en" sz="1500" err="1">
                <a:latin typeface="Arial Narrow"/>
              </a:rPr>
              <a:t>Môi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trường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nằm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trong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ngữ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cảnh</a:t>
            </a:r>
            <a:r>
              <a:rPr lang="en" sz="1500">
                <a:latin typeface="Arial Narrow"/>
              </a:rPr>
              <a:t>, </a:t>
            </a:r>
            <a:r>
              <a:rPr lang="en" sz="1500" err="1">
                <a:latin typeface="Arial Narrow"/>
              </a:rPr>
              <a:t>phạm</a:t>
            </a:r>
            <a:r>
              <a:rPr lang="en" sz="1500">
                <a:latin typeface="Arial Narrow"/>
              </a:rPr>
              <a:t> vi </a:t>
            </a:r>
            <a:r>
              <a:rPr lang="en" sz="1500" err="1">
                <a:latin typeface="Arial Narrow"/>
              </a:rPr>
              <a:t>hoặc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hệ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thống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phần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mềm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cụ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thể</a:t>
            </a:r>
            <a:r>
              <a:rPr lang="en" sz="1500">
                <a:latin typeface="Arial Narrow"/>
              </a:rPr>
              <a:t>. </a:t>
            </a:r>
            <a:r>
              <a:rPr lang="en" sz="1500" err="1">
                <a:latin typeface="Arial Narrow"/>
              </a:rPr>
              <a:t>Mục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đích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cụ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thể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là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để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mô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tả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yêu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cầu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từ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quan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điểm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của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người</a:t>
            </a:r>
            <a:r>
              <a:rPr lang="en" sz="1500">
                <a:latin typeface="Arial Narrow"/>
              </a:rPr>
              <a:t> </a:t>
            </a:r>
            <a:r>
              <a:rPr lang="en" sz="1500" err="1">
                <a:latin typeface="Arial Narrow"/>
              </a:rPr>
              <a:t>dùng</a:t>
            </a:r>
            <a:r>
              <a:rPr lang="en" sz="1500">
                <a:latin typeface="Arial Narrow"/>
              </a:rPr>
              <a:t>.</a:t>
            </a:r>
            <a:endParaRPr lang="en-US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Arial Narrow"/>
            </a:endParaRPr>
          </a:p>
        </p:txBody>
      </p:sp>
      <p:sp>
        <p:nvSpPr>
          <p:cNvPr id="440" name="Google Shape;440;p49"/>
          <p:cNvSpPr txBox="1">
            <a:spLocks noGrp="1"/>
          </p:cNvSpPr>
          <p:nvPr>
            <p:ph type="title" idx="2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349F6432-E331-34CE-7196-8F884D18D8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588" r="588"/>
          <a:stretch>
            <a:fillRect/>
          </a:stretch>
        </p:blipFill>
        <p:spPr>
          <a:xfrm>
            <a:off x="1345207" y="1318816"/>
            <a:ext cx="2743200" cy="1943100"/>
          </a:xfrm>
          <a:prstGeom prst="ellipse">
            <a:avLst/>
          </a:prstGeom>
          <a:ln w="63500" cap="rnd">
            <a:solidFill>
              <a:schemeClr val="accent4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20163441"/>
      </p:ext>
    </p:extLst>
  </p:cSld>
  <p:clrMapOvr>
    <a:masterClrMapping/>
  </p:clrMapOvr>
</p:sld>
</file>

<file path=ppt/theme/theme1.xml><?xml version="1.0" encoding="utf-8"?>
<a:theme xmlns:a="http://schemas.openxmlformats.org/drawingml/2006/main" name="War Background by Slidesgo">
  <a:themeElements>
    <a:clrScheme name="Simple Light">
      <a:dk1>
        <a:srgbClr val="000000"/>
      </a:dk1>
      <a:lt1>
        <a:srgbClr val="FFFFFF"/>
      </a:lt1>
      <a:dk2>
        <a:srgbClr val="FFEDD6"/>
      </a:dk2>
      <a:lt2>
        <a:srgbClr val="004249"/>
      </a:lt2>
      <a:accent1>
        <a:srgbClr val="FABD4E"/>
      </a:accent1>
      <a:accent2>
        <a:srgbClr val="039292"/>
      </a:accent2>
      <a:accent3>
        <a:srgbClr val="01686D"/>
      </a:accent3>
      <a:accent4>
        <a:srgbClr val="004249"/>
      </a:accent4>
      <a:accent5>
        <a:srgbClr val="0097A7"/>
      </a:accent5>
      <a:accent6>
        <a:srgbClr val="FAC86A"/>
      </a:accent6>
      <a:hlink>
        <a:srgbClr val="0042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40</Slides>
  <Notes>40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War Background by Slidesgo</vt:lpstr>
      <vt:lpstr>Slidesgo Final Pages</vt:lpstr>
      <vt:lpstr>Slidesgo Final Pages</vt:lpstr>
      <vt:lpstr>WINSHOP</vt:lpstr>
      <vt:lpstr>Website Thương mại điện tử</vt:lpstr>
      <vt:lpstr>Contents</vt:lpstr>
      <vt:lpstr>—Project Overview</vt:lpstr>
      <vt:lpstr>Project Organization</vt:lpstr>
      <vt:lpstr>Management Process</vt:lpstr>
      <vt:lpstr>-Product feature</vt:lpstr>
      <vt:lpstr>Non-Functional Requirements</vt:lpstr>
      <vt:lpstr>Use Case</vt:lpstr>
      <vt:lpstr>Use-case Model</vt:lpstr>
      <vt:lpstr>Use-case Specifications</vt:lpstr>
      <vt:lpstr>Software Architecture</vt:lpstr>
      <vt:lpstr>Logical View </vt:lpstr>
      <vt:lpstr>Logical View </vt:lpstr>
      <vt:lpstr>Logical View </vt:lpstr>
      <vt:lpstr>Logical View </vt:lpstr>
      <vt:lpstr>Logical View </vt:lpstr>
      <vt:lpstr>Logical View </vt:lpstr>
      <vt:lpstr>Deployment </vt:lpstr>
      <vt:lpstr>Implementation View </vt:lpstr>
      <vt:lpstr>Implementation View </vt:lpstr>
      <vt:lpstr>UI Prototype</vt:lpstr>
      <vt:lpstr>Homepage</vt:lpstr>
      <vt:lpstr>Homepage</vt:lpstr>
      <vt:lpstr>SignIn &amp; SignUp Page</vt:lpstr>
      <vt:lpstr>Shop &amp; Detail Page</vt:lpstr>
      <vt:lpstr>Cart &amp; Checkout Page</vt:lpstr>
      <vt:lpstr>Dashboard &amp; Manage Users Page</vt:lpstr>
      <vt:lpstr>Manage Product &amp; Orders Page</vt:lpstr>
      <vt:lpstr>Test Plan</vt:lpstr>
      <vt:lpstr>Target Test Items</vt:lpstr>
      <vt:lpstr>Environmental Needs</vt:lpstr>
      <vt:lpstr>Responsibilities, Staffing, and Training Needs</vt:lpstr>
      <vt:lpstr>Test Report</vt:lpstr>
      <vt:lpstr>Assignment</vt:lpstr>
      <vt:lpstr>PowerPoint Presentation</vt:lpstr>
      <vt:lpstr>PowerPoint Presentation</vt:lpstr>
      <vt:lpstr>Project Demo</vt:lpstr>
      <vt:lpstr>Stay Informed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</dc:title>
  <cp:revision>262</cp:revision>
  <dcterms:modified xsi:type="dcterms:W3CDTF">2023-01-13T03:05:58Z</dcterms:modified>
</cp:coreProperties>
</file>